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5"/>
  </p:notesMasterIdLst>
  <p:sldIdLst>
    <p:sldId id="259" r:id="rId2"/>
    <p:sldId id="257" r:id="rId3"/>
    <p:sldId id="260" r:id="rId4"/>
    <p:sldId id="261" r:id="rId5"/>
    <p:sldId id="266" r:id="rId6"/>
    <p:sldId id="267" r:id="rId7"/>
    <p:sldId id="269" r:id="rId8"/>
    <p:sldId id="278" r:id="rId9"/>
    <p:sldId id="279" r:id="rId10"/>
    <p:sldId id="270" r:id="rId11"/>
    <p:sldId id="277" r:id="rId12"/>
    <p:sldId id="275" r:id="rId13"/>
    <p:sldId id="276" r:id="rId14"/>
  </p:sldIdLst>
  <p:sldSz cx="12192000" cy="6858000"/>
  <p:notesSz cx="6858000" cy="9144000"/>
  <p:embeddedFontLst>
    <p:embeddedFont>
      <p:font typeface="Agency FB" panose="020B0503020202020204" pitchFamily="34" charset="0"/>
      <p:regular r:id="rId16"/>
      <p:bold r:id="rId17"/>
    </p:embeddedFont>
    <p:embeddedFont>
      <p:font typeface="Angsana New" panose="02020603050405020304" pitchFamily="18" charset="-34"/>
      <p:regular r:id="rId18"/>
      <p:bold r:id="rId19"/>
      <p:italic r:id="rId20"/>
      <p:boldItalic r:id="rId21"/>
    </p:embeddedFont>
    <p:embeddedFont>
      <p:font typeface="Calibri" panose="020F0502020204030204" pitchFamily="34" charset="0"/>
      <p:regular r:id="rId22"/>
      <p:bold r:id="rId23"/>
      <p:italic r:id="rId24"/>
      <p:boldItalic r:id="rId25"/>
    </p:embeddedFont>
  </p:embeddedFontLst>
  <p:defaultTextStyle>
    <a:defPPr>
      <a:defRPr lang="th-TH"/>
    </a:defPPr>
    <a:lvl1pPr marL="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F2C39"/>
    <a:srgbClr val="5CC6D6"/>
    <a:srgbClr val="2B5A9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75" d="100"/>
          <a:sy n="75" d="100"/>
        </p:scale>
        <p:origin x="1392" y="-40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2A2B37-B8AE-4186-BD86-D5E814FADF33}" type="datetimeFigureOut">
              <a:rPr lang="th-TH" smtClean="0"/>
              <a:t>04/04/66</a:t>
            </a:fld>
            <a:endParaRPr lang="th-T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h-T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4CFDCD-08D8-4A68-900D-E1532ACFA8CC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753196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4CFDCD-08D8-4A68-900D-E1532ACFA8CC}" type="slidenum">
              <a:rPr lang="th-TH" smtClean="0"/>
              <a:t>3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0823389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2D0A2D-A130-436B-85BB-D0E6148CC0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6C24E9F-A553-4BB4-AD5A-AA59A2D1A6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ED05A8-DE4C-463A-B94F-B034E6417F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9672A-362E-4DC1-AEFE-7EE54A55E142}" type="datetimeFigureOut">
              <a:rPr lang="th-TH" smtClean="0"/>
              <a:t>04/04/66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CDF34A-204D-448C-BAAE-D5DB346A6B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0C94E7-6CF4-4EE2-991C-8A3A22B1A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F559C-3D56-4458-8087-8361C7DFA647}" type="slidenum">
              <a:rPr lang="th-TH" smtClean="0"/>
              <a:t>‹#›</a:t>
            </a:fld>
            <a:endParaRPr lang="th-TH"/>
          </a:p>
        </p:txBody>
      </p:sp>
      <p:grpSp>
        <p:nvGrpSpPr>
          <p:cNvPr id="7" name="Graphic 4">
            <a:extLst>
              <a:ext uri="{FF2B5EF4-FFF2-40B4-BE49-F238E27FC236}">
                <a16:creationId xmlns:a16="http://schemas.microsoft.com/office/drawing/2014/main" id="{2BD60CEB-3384-4FC8-84E1-AF51DFE2EB05}"/>
              </a:ext>
            </a:extLst>
          </p:cNvPr>
          <p:cNvGrpSpPr/>
          <p:nvPr userDrawn="1"/>
        </p:nvGrpSpPr>
        <p:grpSpPr>
          <a:xfrm>
            <a:off x="-2186557" y="-1401504"/>
            <a:ext cx="16565114" cy="10151105"/>
            <a:chOff x="-1883767" y="-1607942"/>
            <a:chExt cx="16565114" cy="10151105"/>
          </a:xfrm>
        </p:grpSpPr>
        <p:grpSp>
          <p:nvGrpSpPr>
            <p:cNvPr id="8" name="Graphic 4">
              <a:extLst>
                <a:ext uri="{FF2B5EF4-FFF2-40B4-BE49-F238E27FC236}">
                  <a16:creationId xmlns:a16="http://schemas.microsoft.com/office/drawing/2014/main" id="{00AD830D-B3D1-447A-ACD0-D039F303EBE1}"/>
                </a:ext>
              </a:extLst>
            </p:cNvPr>
            <p:cNvGrpSpPr/>
            <p:nvPr/>
          </p:nvGrpSpPr>
          <p:grpSpPr>
            <a:xfrm>
              <a:off x="-1883767" y="-1607942"/>
              <a:ext cx="16565114" cy="10151105"/>
              <a:chOff x="-1883767" y="-1607942"/>
              <a:chExt cx="16565114" cy="10151105"/>
            </a:xfrm>
          </p:grpSpPr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1F57AE95-DF26-443E-971F-D8335B075C2A}"/>
                  </a:ext>
                </a:extLst>
              </p:cNvPr>
              <p:cNvSpPr/>
              <p:nvPr/>
            </p:nvSpPr>
            <p:spPr>
              <a:xfrm>
                <a:off x="148975" y="-1607942"/>
                <a:ext cx="4569793" cy="2775653"/>
              </a:xfrm>
              <a:custGeom>
                <a:avLst/>
                <a:gdLst>
                  <a:gd name="connsiteX0" fmla="*/ 663160 w 4569793"/>
                  <a:gd name="connsiteY0" fmla="*/ 1325856 h 2775653"/>
                  <a:gd name="connsiteX1" fmla="*/ 4203113 w 4569793"/>
                  <a:gd name="connsiteY1" fmla="*/ 0 h 2775653"/>
                  <a:gd name="connsiteX2" fmla="*/ 4569794 w 4569793"/>
                  <a:gd name="connsiteY2" fmla="*/ 122129 h 2775653"/>
                  <a:gd name="connsiteX3" fmla="*/ 3202007 w 4569793"/>
                  <a:gd name="connsiteY3" fmla="*/ 634487 h 2775653"/>
                  <a:gd name="connsiteX4" fmla="*/ 2682679 w 4569793"/>
                  <a:gd name="connsiteY4" fmla="*/ 1770875 h 2775653"/>
                  <a:gd name="connsiteX5" fmla="*/ 0 w 4569793"/>
                  <a:gd name="connsiteY5" fmla="*/ 2775654 h 27756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569793" h="2775653">
                    <a:moveTo>
                      <a:pt x="663160" y="1325856"/>
                    </a:moveTo>
                    <a:lnTo>
                      <a:pt x="4203113" y="0"/>
                    </a:lnTo>
                    <a:lnTo>
                      <a:pt x="4569794" y="122129"/>
                    </a:lnTo>
                    <a:lnTo>
                      <a:pt x="3202007" y="634487"/>
                    </a:lnTo>
                    <a:lnTo>
                      <a:pt x="2682679" y="1770875"/>
                    </a:lnTo>
                    <a:lnTo>
                      <a:pt x="0" y="2775654"/>
                    </a:lnTo>
                    <a:close/>
                  </a:path>
                </a:pathLst>
              </a:custGeom>
              <a:solidFill>
                <a:srgbClr val="5CC6D6">
                  <a:alpha val="20000"/>
                </a:srgbClr>
              </a:solidFill>
              <a:ln w="163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 dirty="0">
                  <a:latin typeface="Agency FB" panose="020B0503020202020204" pitchFamily="34" charset="0"/>
                </a:endParaRPr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4B3A2C97-62E8-4184-B362-881328FF9BF4}"/>
                  </a:ext>
                </a:extLst>
              </p:cNvPr>
              <p:cNvSpPr/>
              <p:nvPr/>
            </p:nvSpPr>
            <p:spPr>
              <a:xfrm>
                <a:off x="8304741" y="4339183"/>
                <a:ext cx="5280951" cy="3072890"/>
              </a:xfrm>
              <a:custGeom>
                <a:avLst/>
                <a:gdLst>
                  <a:gd name="connsiteX0" fmla="*/ 5280952 w 5280951"/>
                  <a:gd name="connsiteY0" fmla="*/ 0 h 3072890"/>
                  <a:gd name="connsiteX1" fmla="*/ 603570 w 5280951"/>
                  <a:gd name="connsiteY1" fmla="*/ 1752054 h 3072890"/>
                  <a:gd name="connsiteX2" fmla="*/ 0 w 5280951"/>
                  <a:gd name="connsiteY2" fmla="*/ 3072891 h 3072890"/>
                  <a:gd name="connsiteX3" fmla="*/ 2241552 w 5280951"/>
                  <a:gd name="connsiteY3" fmla="*/ 2233321 h 3072890"/>
                  <a:gd name="connsiteX4" fmla="*/ 3993815 w 5280951"/>
                  <a:gd name="connsiteY4" fmla="*/ 2817200 h 307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80951" h="3072890">
                    <a:moveTo>
                      <a:pt x="5280952" y="0"/>
                    </a:moveTo>
                    <a:lnTo>
                      <a:pt x="603570" y="1752054"/>
                    </a:lnTo>
                    <a:lnTo>
                      <a:pt x="0" y="3072891"/>
                    </a:lnTo>
                    <a:lnTo>
                      <a:pt x="2241552" y="2233321"/>
                    </a:lnTo>
                    <a:lnTo>
                      <a:pt x="3993815" y="2817200"/>
                    </a:lnTo>
                    <a:close/>
                  </a:path>
                </a:pathLst>
              </a:custGeom>
              <a:solidFill>
                <a:srgbClr val="5CC6D6">
                  <a:alpha val="20000"/>
                </a:srgbClr>
              </a:solidFill>
              <a:ln w="163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 dirty="0">
                  <a:latin typeface="Agency FB" panose="020B0503020202020204" pitchFamily="34" charset="0"/>
                </a:endParaRPr>
              </a:p>
            </p:txBody>
          </p:sp>
          <p:grpSp>
            <p:nvGrpSpPr>
              <p:cNvPr id="12" name="Graphic 4">
                <a:extLst>
                  <a:ext uri="{FF2B5EF4-FFF2-40B4-BE49-F238E27FC236}">
                    <a16:creationId xmlns:a16="http://schemas.microsoft.com/office/drawing/2014/main" id="{360F3646-42C0-4572-A242-3FABDC71D28A}"/>
                  </a:ext>
                </a:extLst>
              </p:cNvPr>
              <p:cNvGrpSpPr/>
              <p:nvPr/>
            </p:nvGrpSpPr>
            <p:grpSpPr>
              <a:xfrm>
                <a:off x="514839" y="2185329"/>
                <a:ext cx="14166508" cy="5841852"/>
                <a:chOff x="514839" y="2185329"/>
                <a:chExt cx="14166508" cy="5841852"/>
              </a:xfrm>
            </p:grpSpPr>
            <p:sp>
              <p:nvSpPr>
                <p:cNvPr id="159" name="Freeform: Shape 158">
                  <a:extLst>
                    <a:ext uri="{FF2B5EF4-FFF2-40B4-BE49-F238E27FC236}">
                      <a16:creationId xmlns:a16="http://schemas.microsoft.com/office/drawing/2014/main" id="{E6DC3931-929A-47AF-9BF8-82C736C22085}"/>
                    </a:ext>
                  </a:extLst>
                </p:cNvPr>
                <p:cNvSpPr/>
                <p:nvPr/>
              </p:nvSpPr>
              <p:spPr>
                <a:xfrm>
                  <a:off x="514839" y="5267839"/>
                  <a:ext cx="8077585" cy="2216033"/>
                </a:xfrm>
                <a:custGeom>
                  <a:avLst/>
                  <a:gdLst>
                    <a:gd name="connsiteX0" fmla="*/ 0 w 8077585"/>
                    <a:gd name="connsiteY0" fmla="*/ 2216033 h 2216033"/>
                    <a:gd name="connsiteX1" fmla="*/ 5831299 w 8077585"/>
                    <a:gd name="connsiteY1" fmla="*/ 12826 h 2216033"/>
                    <a:gd name="connsiteX2" fmla="*/ 7001870 w 8077585"/>
                    <a:gd name="connsiteY2" fmla="*/ 402915 h 2216033"/>
                    <a:gd name="connsiteX3" fmla="*/ 8077586 w 8077585"/>
                    <a:gd name="connsiteY3" fmla="*/ 0 h 22160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077585" h="2216033">
                      <a:moveTo>
                        <a:pt x="0" y="2216033"/>
                      </a:moveTo>
                      <a:lnTo>
                        <a:pt x="5831299" y="12826"/>
                      </a:lnTo>
                      <a:lnTo>
                        <a:pt x="7001870" y="402915"/>
                      </a:lnTo>
                      <a:lnTo>
                        <a:pt x="8077586" y="0"/>
                      </a:lnTo>
                    </a:path>
                  </a:pathLst>
                </a:custGeom>
                <a:noFill/>
                <a:ln w="52348" cap="flat">
                  <a:solidFill>
                    <a:srgbClr val="5CC6D6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>
                    <a:latin typeface="Agency FB" panose="020B0503020202020204" pitchFamily="34" charset="0"/>
                  </a:endParaRPr>
                </a:p>
              </p:txBody>
            </p:sp>
            <p:sp>
              <p:nvSpPr>
                <p:cNvPr id="160" name="Freeform: Shape 159">
                  <a:extLst>
                    <a:ext uri="{FF2B5EF4-FFF2-40B4-BE49-F238E27FC236}">
                      <a16:creationId xmlns:a16="http://schemas.microsoft.com/office/drawing/2014/main" id="{D1FE9211-E12F-475E-84A4-3676A2B77F69}"/>
                    </a:ext>
                  </a:extLst>
                </p:cNvPr>
                <p:cNvSpPr/>
                <p:nvPr/>
              </p:nvSpPr>
              <p:spPr>
                <a:xfrm>
                  <a:off x="7121948" y="2185329"/>
                  <a:ext cx="7559400" cy="2796984"/>
                </a:xfrm>
                <a:custGeom>
                  <a:avLst/>
                  <a:gdLst>
                    <a:gd name="connsiteX0" fmla="*/ 0 w 7559400"/>
                    <a:gd name="connsiteY0" fmla="*/ 2796984 h 2796984"/>
                    <a:gd name="connsiteX1" fmla="*/ 1408276 w 7559400"/>
                    <a:gd name="connsiteY1" fmla="*/ 2269430 h 2796984"/>
                    <a:gd name="connsiteX2" fmla="*/ 1725489 w 7559400"/>
                    <a:gd name="connsiteY2" fmla="*/ 1575134 h 2796984"/>
                    <a:gd name="connsiteX3" fmla="*/ 3511220 w 7559400"/>
                    <a:gd name="connsiteY3" fmla="*/ 906350 h 2796984"/>
                    <a:gd name="connsiteX4" fmla="*/ 4372903 w 7559400"/>
                    <a:gd name="connsiteY4" fmla="*/ 1193410 h 2796984"/>
                    <a:gd name="connsiteX5" fmla="*/ 7559401 w 7559400"/>
                    <a:gd name="connsiteY5" fmla="*/ 0 h 27969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7559400" h="2796984">
                      <a:moveTo>
                        <a:pt x="0" y="2796984"/>
                      </a:moveTo>
                      <a:lnTo>
                        <a:pt x="1408276" y="2269430"/>
                      </a:lnTo>
                      <a:lnTo>
                        <a:pt x="1725489" y="1575134"/>
                      </a:lnTo>
                      <a:lnTo>
                        <a:pt x="3511220" y="906350"/>
                      </a:lnTo>
                      <a:lnTo>
                        <a:pt x="4372903" y="1193410"/>
                      </a:lnTo>
                      <a:lnTo>
                        <a:pt x="7559401" y="0"/>
                      </a:lnTo>
                    </a:path>
                  </a:pathLst>
                </a:custGeom>
                <a:noFill/>
                <a:ln w="52348" cap="flat">
                  <a:solidFill>
                    <a:srgbClr val="5CC6D6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 dirty="0">
                    <a:latin typeface="Agency FB" panose="020B0503020202020204" pitchFamily="34" charset="0"/>
                  </a:endParaRPr>
                </a:p>
              </p:txBody>
            </p:sp>
            <p:sp>
              <p:nvSpPr>
                <p:cNvPr id="161" name="Freeform: Shape 160">
                  <a:extLst>
                    <a:ext uri="{FF2B5EF4-FFF2-40B4-BE49-F238E27FC236}">
                      <a16:creationId xmlns:a16="http://schemas.microsoft.com/office/drawing/2014/main" id="{E83E0397-C5E8-4AD2-ACEB-17435C94BE3E}"/>
                    </a:ext>
                  </a:extLst>
                </p:cNvPr>
                <p:cNvSpPr/>
                <p:nvPr/>
              </p:nvSpPr>
              <p:spPr>
                <a:xfrm>
                  <a:off x="4391270" y="6289348"/>
                  <a:ext cx="1846463" cy="691647"/>
                </a:xfrm>
                <a:custGeom>
                  <a:avLst/>
                  <a:gdLst>
                    <a:gd name="connsiteX0" fmla="*/ 0 w 1846463"/>
                    <a:gd name="connsiteY0" fmla="*/ 691648 h 691647"/>
                    <a:gd name="connsiteX1" fmla="*/ 1846464 w 1846463"/>
                    <a:gd name="connsiteY1" fmla="*/ 0 h 6916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846463" h="691647">
                      <a:moveTo>
                        <a:pt x="0" y="691648"/>
                      </a:moveTo>
                      <a:lnTo>
                        <a:pt x="1846464" y="0"/>
                      </a:lnTo>
                    </a:path>
                  </a:pathLst>
                </a:custGeom>
                <a:ln w="52348" cap="flat">
                  <a:solidFill>
                    <a:srgbClr val="5CC6D6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>
                    <a:latin typeface="Agency FB" panose="020B0503020202020204" pitchFamily="34" charset="0"/>
                  </a:endParaRPr>
                </a:p>
              </p:txBody>
            </p:sp>
            <p:sp>
              <p:nvSpPr>
                <p:cNvPr id="162" name="Freeform: Shape 161">
                  <a:extLst>
                    <a:ext uri="{FF2B5EF4-FFF2-40B4-BE49-F238E27FC236}">
                      <a16:creationId xmlns:a16="http://schemas.microsoft.com/office/drawing/2014/main" id="{31871A0C-DA71-4220-B0A7-AF2D99393155}"/>
                    </a:ext>
                  </a:extLst>
                </p:cNvPr>
                <p:cNvSpPr/>
                <p:nvPr/>
              </p:nvSpPr>
              <p:spPr>
                <a:xfrm>
                  <a:off x="11807655" y="3038282"/>
                  <a:ext cx="2027518" cy="759543"/>
                </a:xfrm>
                <a:custGeom>
                  <a:avLst/>
                  <a:gdLst>
                    <a:gd name="connsiteX0" fmla="*/ 0 w 2027518"/>
                    <a:gd name="connsiteY0" fmla="*/ 759544 h 759543"/>
                    <a:gd name="connsiteX1" fmla="*/ 2027518 w 2027518"/>
                    <a:gd name="connsiteY1" fmla="*/ 0 h 7595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027518" h="759543">
                      <a:moveTo>
                        <a:pt x="0" y="759544"/>
                      </a:moveTo>
                      <a:lnTo>
                        <a:pt x="2027518" y="0"/>
                      </a:lnTo>
                    </a:path>
                  </a:pathLst>
                </a:custGeom>
                <a:ln w="52348" cap="flat">
                  <a:solidFill>
                    <a:srgbClr val="5CC6D6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>
                    <a:latin typeface="Agency FB" panose="020B0503020202020204" pitchFamily="34" charset="0"/>
                  </a:endParaRPr>
                </a:p>
              </p:txBody>
            </p:sp>
            <p:sp>
              <p:nvSpPr>
                <p:cNvPr id="163" name="Freeform: Shape 162">
                  <a:extLst>
                    <a:ext uri="{FF2B5EF4-FFF2-40B4-BE49-F238E27FC236}">
                      <a16:creationId xmlns:a16="http://schemas.microsoft.com/office/drawing/2014/main" id="{BBD0220B-EF60-47AE-8D43-EC9FC175CE03}"/>
                    </a:ext>
                  </a:extLst>
                </p:cNvPr>
                <p:cNvSpPr/>
                <p:nvPr/>
              </p:nvSpPr>
              <p:spPr>
                <a:xfrm>
                  <a:off x="5247076" y="4039297"/>
                  <a:ext cx="5915867" cy="3036641"/>
                </a:xfrm>
                <a:custGeom>
                  <a:avLst/>
                  <a:gdLst>
                    <a:gd name="connsiteX0" fmla="*/ 0 w 5915867"/>
                    <a:gd name="connsiteY0" fmla="*/ 3036642 h 3036641"/>
                    <a:gd name="connsiteX1" fmla="*/ 4164910 w 5915867"/>
                    <a:gd name="connsiteY1" fmla="*/ 1476566 h 3036641"/>
                    <a:gd name="connsiteX2" fmla="*/ 4617466 w 5915867"/>
                    <a:gd name="connsiteY2" fmla="*/ 486287 h 3036641"/>
                    <a:gd name="connsiteX3" fmla="*/ 5915868 w 5915867"/>
                    <a:gd name="connsiteY3" fmla="*/ 0 h 30366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915867" h="3036641">
                      <a:moveTo>
                        <a:pt x="0" y="3036642"/>
                      </a:moveTo>
                      <a:lnTo>
                        <a:pt x="4164910" y="1476566"/>
                      </a:lnTo>
                      <a:lnTo>
                        <a:pt x="4617466" y="486287"/>
                      </a:lnTo>
                      <a:lnTo>
                        <a:pt x="5915868" y="0"/>
                      </a:lnTo>
                    </a:path>
                  </a:pathLst>
                </a:custGeom>
                <a:noFill/>
                <a:ln w="52348" cap="flat">
                  <a:solidFill>
                    <a:srgbClr val="5CC6D6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 dirty="0">
                    <a:latin typeface="Agency FB" panose="020B0503020202020204" pitchFamily="34" charset="0"/>
                  </a:endParaRPr>
                </a:p>
              </p:txBody>
            </p:sp>
            <p:sp>
              <p:nvSpPr>
                <p:cNvPr id="164" name="Freeform: Shape 163">
                  <a:extLst>
                    <a:ext uri="{FF2B5EF4-FFF2-40B4-BE49-F238E27FC236}">
                      <a16:creationId xmlns:a16="http://schemas.microsoft.com/office/drawing/2014/main" id="{59E7ABAF-1106-40FE-9FBC-C7496E347BE4}"/>
                    </a:ext>
                  </a:extLst>
                </p:cNvPr>
                <p:cNvSpPr/>
                <p:nvPr/>
              </p:nvSpPr>
              <p:spPr>
                <a:xfrm>
                  <a:off x="6016191" y="5211933"/>
                  <a:ext cx="4461879" cy="2271939"/>
                </a:xfrm>
                <a:custGeom>
                  <a:avLst/>
                  <a:gdLst>
                    <a:gd name="connsiteX0" fmla="*/ 0 w 4461879"/>
                    <a:gd name="connsiteY0" fmla="*/ 2271940 h 2271939"/>
                    <a:gd name="connsiteX1" fmla="*/ 4130789 w 4461879"/>
                    <a:gd name="connsiteY1" fmla="*/ 724690 h 2271939"/>
                    <a:gd name="connsiteX2" fmla="*/ 4461880 w 4461879"/>
                    <a:gd name="connsiteY2" fmla="*/ 0 h 22719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461879" h="2271939">
                      <a:moveTo>
                        <a:pt x="0" y="2271940"/>
                      </a:moveTo>
                      <a:lnTo>
                        <a:pt x="4130789" y="724690"/>
                      </a:lnTo>
                      <a:lnTo>
                        <a:pt x="4461880" y="0"/>
                      </a:lnTo>
                    </a:path>
                  </a:pathLst>
                </a:custGeom>
                <a:noFill/>
                <a:ln w="52348" cap="flat">
                  <a:solidFill>
                    <a:srgbClr val="5CC6D6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>
                    <a:latin typeface="Agency FB" panose="020B0503020202020204" pitchFamily="34" charset="0"/>
                  </a:endParaRPr>
                </a:p>
              </p:txBody>
            </p:sp>
            <p:sp>
              <p:nvSpPr>
                <p:cNvPr id="165" name="Freeform: Shape 164">
                  <a:extLst>
                    <a:ext uri="{FF2B5EF4-FFF2-40B4-BE49-F238E27FC236}">
                      <a16:creationId xmlns:a16="http://schemas.microsoft.com/office/drawing/2014/main" id="{CC6459F4-088A-49F3-9885-1FE13C12FAEA}"/>
                    </a:ext>
                  </a:extLst>
                </p:cNvPr>
                <p:cNvSpPr/>
                <p:nvPr/>
              </p:nvSpPr>
              <p:spPr>
                <a:xfrm>
                  <a:off x="11008337" y="3936685"/>
                  <a:ext cx="2169064" cy="1610127"/>
                </a:xfrm>
                <a:custGeom>
                  <a:avLst/>
                  <a:gdLst>
                    <a:gd name="connsiteX0" fmla="*/ 0 w 2169064"/>
                    <a:gd name="connsiteY0" fmla="*/ 1610128 h 1610127"/>
                    <a:gd name="connsiteX1" fmla="*/ 439821 w 2169064"/>
                    <a:gd name="connsiteY1" fmla="*/ 647732 h 1610127"/>
                    <a:gd name="connsiteX2" fmla="*/ 2169064 w 2169064"/>
                    <a:gd name="connsiteY2" fmla="*/ 0 h 16101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169064" h="1610127">
                      <a:moveTo>
                        <a:pt x="0" y="1610128"/>
                      </a:moveTo>
                      <a:lnTo>
                        <a:pt x="439821" y="647732"/>
                      </a:lnTo>
                      <a:lnTo>
                        <a:pt x="2169064" y="0"/>
                      </a:lnTo>
                    </a:path>
                  </a:pathLst>
                </a:custGeom>
                <a:noFill/>
                <a:ln w="52348" cap="flat">
                  <a:solidFill>
                    <a:srgbClr val="5CC6D6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>
                    <a:latin typeface="Agency FB" panose="020B0503020202020204" pitchFamily="34" charset="0"/>
                  </a:endParaRPr>
                </a:p>
              </p:txBody>
            </p:sp>
            <p:sp>
              <p:nvSpPr>
                <p:cNvPr id="166" name="Freeform: Shape 165">
                  <a:extLst>
                    <a:ext uri="{FF2B5EF4-FFF2-40B4-BE49-F238E27FC236}">
                      <a16:creationId xmlns:a16="http://schemas.microsoft.com/office/drawing/2014/main" id="{5F198E45-E1A1-485F-A078-3F816A9B4DD9}"/>
                    </a:ext>
                  </a:extLst>
                </p:cNvPr>
                <p:cNvSpPr/>
                <p:nvPr/>
              </p:nvSpPr>
              <p:spPr>
                <a:xfrm>
                  <a:off x="7975957" y="5964924"/>
                  <a:ext cx="4287354" cy="1124398"/>
                </a:xfrm>
                <a:custGeom>
                  <a:avLst/>
                  <a:gdLst>
                    <a:gd name="connsiteX0" fmla="*/ 0 w 4287354"/>
                    <a:gd name="connsiteY0" fmla="*/ 1124399 h 1124398"/>
                    <a:gd name="connsiteX1" fmla="*/ 2602845 w 4287354"/>
                    <a:gd name="connsiteY1" fmla="*/ 149456 h 1124398"/>
                    <a:gd name="connsiteX2" fmla="*/ 3283310 w 4287354"/>
                    <a:gd name="connsiteY2" fmla="*/ 376148 h 1124398"/>
                    <a:gd name="connsiteX3" fmla="*/ 4287355 w 4287354"/>
                    <a:gd name="connsiteY3" fmla="*/ 0 h 11243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287354" h="1124398">
                      <a:moveTo>
                        <a:pt x="0" y="1124399"/>
                      </a:moveTo>
                      <a:lnTo>
                        <a:pt x="2602845" y="149456"/>
                      </a:lnTo>
                      <a:lnTo>
                        <a:pt x="3283310" y="376148"/>
                      </a:lnTo>
                      <a:lnTo>
                        <a:pt x="4287355" y="0"/>
                      </a:lnTo>
                    </a:path>
                  </a:pathLst>
                </a:custGeom>
                <a:noFill/>
                <a:ln w="52348" cap="flat">
                  <a:solidFill>
                    <a:srgbClr val="5CC6D6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>
                    <a:latin typeface="Agency FB" panose="020B0503020202020204" pitchFamily="34" charset="0"/>
                  </a:endParaRPr>
                </a:p>
              </p:txBody>
            </p:sp>
            <p:sp>
              <p:nvSpPr>
                <p:cNvPr id="167" name="Freeform: Shape 166">
                  <a:extLst>
                    <a:ext uri="{FF2B5EF4-FFF2-40B4-BE49-F238E27FC236}">
                      <a16:creationId xmlns:a16="http://schemas.microsoft.com/office/drawing/2014/main" id="{303781EF-EC58-46EC-93D9-E45A88DD18BE}"/>
                    </a:ext>
                  </a:extLst>
                </p:cNvPr>
                <p:cNvSpPr/>
                <p:nvPr/>
              </p:nvSpPr>
              <p:spPr>
                <a:xfrm>
                  <a:off x="11687823" y="4780159"/>
                  <a:ext cx="1327135" cy="497021"/>
                </a:xfrm>
                <a:custGeom>
                  <a:avLst/>
                  <a:gdLst>
                    <a:gd name="connsiteX0" fmla="*/ 0 w 1327135"/>
                    <a:gd name="connsiteY0" fmla="*/ 497022 h 497021"/>
                    <a:gd name="connsiteX1" fmla="*/ 1327135 w 1327135"/>
                    <a:gd name="connsiteY1" fmla="*/ 0 h 4970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327135" h="497021">
                      <a:moveTo>
                        <a:pt x="0" y="497022"/>
                      </a:moveTo>
                      <a:lnTo>
                        <a:pt x="1327135" y="0"/>
                      </a:lnTo>
                    </a:path>
                  </a:pathLst>
                </a:custGeom>
                <a:ln w="52348" cap="flat">
                  <a:solidFill>
                    <a:srgbClr val="5CC6D6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>
                    <a:latin typeface="Agency FB" panose="020B0503020202020204" pitchFamily="34" charset="0"/>
                  </a:endParaRPr>
                </a:p>
              </p:txBody>
            </p:sp>
            <p:sp>
              <p:nvSpPr>
                <p:cNvPr id="168" name="Freeform: Shape 167">
                  <a:extLst>
                    <a:ext uri="{FF2B5EF4-FFF2-40B4-BE49-F238E27FC236}">
                      <a16:creationId xmlns:a16="http://schemas.microsoft.com/office/drawing/2014/main" id="{B5398C37-2E9B-4F1B-B034-A7B1AC787C85}"/>
                    </a:ext>
                  </a:extLst>
                </p:cNvPr>
                <p:cNvSpPr/>
                <p:nvPr/>
              </p:nvSpPr>
              <p:spPr>
                <a:xfrm>
                  <a:off x="7639643" y="6871414"/>
                  <a:ext cx="2546356" cy="953751"/>
                </a:xfrm>
                <a:custGeom>
                  <a:avLst/>
                  <a:gdLst>
                    <a:gd name="connsiteX0" fmla="*/ 0 w 2546356"/>
                    <a:gd name="connsiteY0" fmla="*/ 953752 h 953751"/>
                    <a:gd name="connsiteX1" fmla="*/ 2546357 w 2546356"/>
                    <a:gd name="connsiteY1" fmla="*/ 0 h 9537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546356" h="953751">
                      <a:moveTo>
                        <a:pt x="0" y="953752"/>
                      </a:moveTo>
                      <a:lnTo>
                        <a:pt x="2546357" y="0"/>
                      </a:lnTo>
                    </a:path>
                  </a:pathLst>
                </a:custGeom>
                <a:ln w="52348" cap="flat">
                  <a:solidFill>
                    <a:srgbClr val="5CC6D6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>
                    <a:latin typeface="Agency FB" panose="020B0503020202020204" pitchFamily="34" charset="0"/>
                  </a:endParaRPr>
                </a:p>
              </p:txBody>
            </p:sp>
            <p:sp>
              <p:nvSpPr>
                <p:cNvPr id="169" name="Freeform: Shape 168">
                  <a:extLst>
                    <a:ext uri="{FF2B5EF4-FFF2-40B4-BE49-F238E27FC236}">
                      <a16:creationId xmlns:a16="http://schemas.microsoft.com/office/drawing/2014/main" id="{CAC77CA8-8317-43D3-95AC-C7D0C9EEAB0B}"/>
                    </a:ext>
                  </a:extLst>
                </p:cNvPr>
                <p:cNvSpPr/>
                <p:nvPr/>
              </p:nvSpPr>
              <p:spPr>
                <a:xfrm>
                  <a:off x="8746378" y="6661591"/>
                  <a:ext cx="3645745" cy="1365589"/>
                </a:xfrm>
                <a:custGeom>
                  <a:avLst/>
                  <a:gdLst>
                    <a:gd name="connsiteX0" fmla="*/ 0 w 3645745"/>
                    <a:gd name="connsiteY0" fmla="*/ 1365590 h 1365589"/>
                    <a:gd name="connsiteX1" fmla="*/ 3645746 w 3645745"/>
                    <a:gd name="connsiteY1" fmla="*/ 0 h 13655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645745" h="1365589">
                      <a:moveTo>
                        <a:pt x="0" y="1365590"/>
                      </a:moveTo>
                      <a:lnTo>
                        <a:pt x="3645746" y="0"/>
                      </a:lnTo>
                    </a:path>
                  </a:pathLst>
                </a:custGeom>
                <a:ln w="52348" cap="flat">
                  <a:solidFill>
                    <a:srgbClr val="5CC6D6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>
                    <a:latin typeface="Agency FB" panose="020B0503020202020204" pitchFamily="34" charset="0"/>
                  </a:endParaRPr>
                </a:p>
              </p:txBody>
            </p:sp>
            <p:sp>
              <p:nvSpPr>
                <p:cNvPr id="170" name="Freeform: Shape 169">
                  <a:extLst>
                    <a:ext uri="{FF2B5EF4-FFF2-40B4-BE49-F238E27FC236}">
                      <a16:creationId xmlns:a16="http://schemas.microsoft.com/office/drawing/2014/main" id="{459D4CB9-E5AE-4215-985C-F93E6EDC86A0}"/>
                    </a:ext>
                  </a:extLst>
                </p:cNvPr>
                <p:cNvSpPr/>
                <p:nvPr/>
              </p:nvSpPr>
              <p:spPr>
                <a:xfrm>
                  <a:off x="8580863" y="5150475"/>
                  <a:ext cx="197974" cy="169062"/>
                </a:xfrm>
                <a:custGeom>
                  <a:avLst/>
                  <a:gdLst>
                    <a:gd name="connsiteX0" fmla="*/ 191148 w 197974"/>
                    <a:gd name="connsiteY0" fmla="*/ 115273 h 169062"/>
                    <a:gd name="connsiteX1" fmla="*/ 134986 w 197974"/>
                    <a:gd name="connsiteY1" fmla="*/ 5830 h 169062"/>
                    <a:gd name="connsiteX2" fmla="*/ 6827 w 197974"/>
                    <a:gd name="connsiteY2" fmla="*/ 53790 h 169062"/>
                    <a:gd name="connsiteX3" fmla="*/ 62988 w 197974"/>
                    <a:gd name="connsiteY3" fmla="*/ 163232 h 169062"/>
                    <a:gd name="connsiteX4" fmla="*/ 191148 w 197974"/>
                    <a:gd name="connsiteY4" fmla="*/ 115273 h 1690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7974" h="169062">
                      <a:moveTo>
                        <a:pt x="191148" y="115273"/>
                      </a:moveTo>
                      <a:cubicBezTo>
                        <a:pt x="211065" y="71775"/>
                        <a:pt x="185923" y="22839"/>
                        <a:pt x="134986" y="5830"/>
                      </a:cubicBezTo>
                      <a:cubicBezTo>
                        <a:pt x="84050" y="-11179"/>
                        <a:pt x="26745" y="10292"/>
                        <a:pt x="6827" y="53790"/>
                      </a:cubicBezTo>
                      <a:cubicBezTo>
                        <a:pt x="-13090" y="97288"/>
                        <a:pt x="12052" y="146223"/>
                        <a:pt x="62988" y="163232"/>
                      </a:cubicBezTo>
                      <a:cubicBezTo>
                        <a:pt x="113925" y="180241"/>
                        <a:pt x="171230" y="158771"/>
                        <a:pt x="191148" y="115273"/>
                      </a:cubicBezTo>
                      <a:close/>
                    </a:path>
                  </a:pathLst>
                </a:custGeom>
                <a:solidFill>
                  <a:srgbClr val="5CC6D6"/>
                </a:solidFill>
                <a:ln w="163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>
                    <a:latin typeface="Agency FB" panose="020B0503020202020204" pitchFamily="34" charset="0"/>
                  </a:endParaRPr>
                </a:p>
              </p:txBody>
            </p:sp>
            <p:sp>
              <p:nvSpPr>
                <p:cNvPr id="171" name="Freeform: Shape 170">
                  <a:extLst>
                    <a:ext uri="{FF2B5EF4-FFF2-40B4-BE49-F238E27FC236}">
                      <a16:creationId xmlns:a16="http://schemas.microsoft.com/office/drawing/2014/main" id="{9BF183B7-6639-4AF9-9FA0-EC8B8C170737}"/>
                    </a:ext>
                  </a:extLst>
                </p:cNvPr>
                <p:cNvSpPr/>
                <p:nvPr/>
              </p:nvSpPr>
              <p:spPr>
                <a:xfrm>
                  <a:off x="10415082" y="5048701"/>
                  <a:ext cx="197974" cy="169062"/>
                </a:xfrm>
                <a:custGeom>
                  <a:avLst/>
                  <a:gdLst>
                    <a:gd name="connsiteX0" fmla="*/ 191147 w 197974"/>
                    <a:gd name="connsiteY0" fmla="*/ 115273 h 169062"/>
                    <a:gd name="connsiteX1" fmla="*/ 134986 w 197974"/>
                    <a:gd name="connsiteY1" fmla="*/ 5830 h 169062"/>
                    <a:gd name="connsiteX2" fmla="*/ 6828 w 197974"/>
                    <a:gd name="connsiteY2" fmla="*/ 53790 h 169062"/>
                    <a:gd name="connsiteX3" fmla="*/ 62989 w 197974"/>
                    <a:gd name="connsiteY3" fmla="*/ 163232 h 169062"/>
                    <a:gd name="connsiteX4" fmla="*/ 191147 w 197974"/>
                    <a:gd name="connsiteY4" fmla="*/ 115273 h 1690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7974" h="169062">
                      <a:moveTo>
                        <a:pt x="191147" y="115273"/>
                      </a:moveTo>
                      <a:cubicBezTo>
                        <a:pt x="211064" y="71775"/>
                        <a:pt x="185923" y="22839"/>
                        <a:pt x="134986" y="5830"/>
                      </a:cubicBezTo>
                      <a:cubicBezTo>
                        <a:pt x="84049" y="-11178"/>
                        <a:pt x="26745" y="10292"/>
                        <a:pt x="6828" y="53790"/>
                      </a:cubicBezTo>
                      <a:cubicBezTo>
                        <a:pt x="-13090" y="97288"/>
                        <a:pt x="12051" y="146223"/>
                        <a:pt x="62989" y="163232"/>
                      </a:cubicBezTo>
                      <a:cubicBezTo>
                        <a:pt x="113926" y="180241"/>
                        <a:pt x="171229" y="158771"/>
                        <a:pt x="191147" y="115273"/>
                      </a:cubicBezTo>
                      <a:close/>
                    </a:path>
                  </a:pathLst>
                </a:custGeom>
                <a:noFill/>
                <a:ln w="52348" cap="flat">
                  <a:solidFill>
                    <a:srgbClr val="5CC6D6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>
                    <a:latin typeface="Agency FB" panose="020B0503020202020204" pitchFamily="34" charset="0"/>
                  </a:endParaRPr>
                </a:p>
              </p:txBody>
            </p:sp>
            <p:sp>
              <p:nvSpPr>
                <p:cNvPr id="172" name="Freeform: Shape 171">
                  <a:extLst>
                    <a:ext uri="{FF2B5EF4-FFF2-40B4-BE49-F238E27FC236}">
                      <a16:creationId xmlns:a16="http://schemas.microsoft.com/office/drawing/2014/main" id="{5126F91B-4B5C-45AD-A738-0DE9395D7F6E}"/>
                    </a:ext>
                  </a:extLst>
                </p:cNvPr>
                <p:cNvSpPr/>
                <p:nvPr/>
              </p:nvSpPr>
              <p:spPr>
                <a:xfrm>
                  <a:off x="11148280" y="3923048"/>
                  <a:ext cx="197974" cy="169062"/>
                </a:xfrm>
                <a:custGeom>
                  <a:avLst/>
                  <a:gdLst>
                    <a:gd name="connsiteX0" fmla="*/ 191147 w 197974"/>
                    <a:gd name="connsiteY0" fmla="*/ 115273 h 169062"/>
                    <a:gd name="connsiteX1" fmla="*/ 134985 w 197974"/>
                    <a:gd name="connsiteY1" fmla="*/ 5830 h 169062"/>
                    <a:gd name="connsiteX2" fmla="*/ 6827 w 197974"/>
                    <a:gd name="connsiteY2" fmla="*/ 53790 h 169062"/>
                    <a:gd name="connsiteX3" fmla="*/ 62988 w 197974"/>
                    <a:gd name="connsiteY3" fmla="*/ 163232 h 169062"/>
                    <a:gd name="connsiteX4" fmla="*/ 191147 w 197974"/>
                    <a:gd name="connsiteY4" fmla="*/ 115273 h 1690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7974" h="169062">
                      <a:moveTo>
                        <a:pt x="191147" y="115273"/>
                      </a:moveTo>
                      <a:cubicBezTo>
                        <a:pt x="211065" y="71775"/>
                        <a:pt x="185923" y="22839"/>
                        <a:pt x="134985" y="5830"/>
                      </a:cubicBezTo>
                      <a:cubicBezTo>
                        <a:pt x="84049" y="-11179"/>
                        <a:pt x="26745" y="10292"/>
                        <a:pt x="6827" y="53790"/>
                      </a:cubicBezTo>
                      <a:cubicBezTo>
                        <a:pt x="-13090" y="97288"/>
                        <a:pt x="12052" y="146223"/>
                        <a:pt x="62988" y="163232"/>
                      </a:cubicBezTo>
                      <a:cubicBezTo>
                        <a:pt x="114089" y="180241"/>
                        <a:pt x="171393" y="158771"/>
                        <a:pt x="191147" y="115273"/>
                      </a:cubicBezTo>
                      <a:close/>
                    </a:path>
                  </a:pathLst>
                </a:custGeom>
                <a:solidFill>
                  <a:srgbClr val="5CC6D6"/>
                </a:solidFill>
                <a:ln w="163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>
                    <a:latin typeface="Agency FB" panose="020B0503020202020204" pitchFamily="34" charset="0"/>
                  </a:endParaRPr>
                </a:p>
              </p:txBody>
            </p:sp>
            <p:sp>
              <p:nvSpPr>
                <p:cNvPr id="173" name="Freeform: Shape 172">
                  <a:extLst>
                    <a:ext uri="{FF2B5EF4-FFF2-40B4-BE49-F238E27FC236}">
                      <a16:creationId xmlns:a16="http://schemas.microsoft.com/office/drawing/2014/main" id="{C372EC3D-5A80-4443-AB79-041A9AC3BED4}"/>
                    </a:ext>
                  </a:extLst>
                </p:cNvPr>
                <p:cNvSpPr/>
                <p:nvPr/>
              </p:nvSpPr>
              <p:spPr>
                <a:xfrm>
                  <a:off x="10173295" y="6754468"/>
                  <a:ext cx="197974" cy="169062"/>
                </a:xfrm>
                <a:custGeom>
                  <a:avLst/>
                  <a:gdLst>
                    <a:gd name="connsiteX0" fmla="*/ 191147 w 197974"/>
                    <a:gd name="connsiteY0" fmla="*/ 115273 h 169062"/>
                    <a:gd name="connsiteX1" fmla="*/ 134986 w 197974"/>
                    <a:gd name="connsiteY1" fmla="*/ 5831 h 169062"/>
                    <a:gd name="connsiteX2" fmla="*/ 6828 w 197974"/>
                    <a:gd name="connsiteY2" fmla="*/ 53790 h 169062"/>
                    <a:gd name="connsiteX3" fmla="*/ 62989 w 197974"/>
                    <a:gd name="connsiteY3" fmla="*/ 163232 h 169062"/>
                    <a:gd name="connsiteX4" fmla="*/ 191147 w 197974"/>
                    <a:gd name="connsiteY4" fmla="*/ 115273 h 1690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7974" h="169062">
                      <a:moveTo>
                        <a:pt x="191147" y="115273"/>
                      </a:moveTo>
                      <a:cubicBezTo>
                        <a:pt x="211064" y="71774"/>
                        <a:pt x="185923" y="22839"/>
                        <a:pt x="134986" y="5831"/>
                      </a:cubicBezTo>
                      <a:cubicBezTo>
                        <a:pt x="84049" y="-11179"/>
                        <a:pt x="26745" y="10292"/>
                        <a:pt x="6828" y="53790"/>
                      </a:cubicBezTo>
                      <a:cubicBezTo>
                        <a:pt x="-13090" y="97288"/>
                        <a:pt x="12051" y="146224"/>
                        <a:pt x="62989" y="163232"/>
                      </a:cubicBezTo>
                      <a:cubicBezTo>
                        <a:pt x="113926" y="180241"/>
                        <a:pt x="171393" y="158771"/>
                        <a:pt x="191147" y="115273"/>
                      </a:cubicBezTo>
                      <a:close/>
                    </a:path>
                  </a:pathLst>
                </a:custGeom>
                <a:noFill/>
                <a:ln w="52348" cap="flat">
                  <a:solidFill>
                    <a:srgbClr val="5CC6D6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>
                    <a:latin typeface="Agency FB" panose="020B0503020202020204" pitchFamily="34" charset="0"/>
                  </a:endParaRPr>
                </a:p>
              </p:txBody>
            </p:sp>
            <p:sp>
              <p:nvSpPr>
                <p:cNvPr id="174" name="Freeform: Shape 173">
                  <a:extLst>
                    <a:ext uri="{FF2B5EF4-FFF2-40B4-BE49-F238E27FC236}">
                      <a16:creationId xmlns:a16="http://schemas.microsoft.com/office/drawing/2014/main" id="{30F6319C-F453-463A-8A5E-CF612F2DA3B3}"/>
                    </a:ext>
                  </a:extLst>
                </p:cNvPr>
                <p:cNvSpPr/>
                <p:nvPr/>
              </p:nvSpPr>
              <p:spPr>
                <a:xfrm>
                  <a:off x="6225356" y="6172263"/>
                  <a:ext cx="197974" cy="169062"/>
                </a:xfrm>
                <a:custGeom>
                  <a:avLst/>
                  <a:gdLst>
                    <a:gd name="connsiteX0" fmla="*/ 191147 w 197974"/>
                    <a:gd name="connsiteY0" fmla="*/ 115273 h 169062"/>
                    <a:gd name="connsiteX1" fmla="*/ 134986 w 197974"/>
                    <a:gd name="connsiteY1" fmla="*/ 5831 h 169062"/>
                    <a:gd name="connsiteX2" fmla="*/ 6828 w 197974"/>
                    <a:gd name="connsiteY2" fmla="*/ 53790 h 169062"/>
                    <a:gd name="connsiteX3" fmla="*/ 62989 w 197974"/>
                    <a:gd name="connsiteY3" fmla="*/ 163232 h 169062"/>
                    <a:gd name="connsiteX4" fmla="*/ 191147 w 197974"/>
                    <a:gd name="connsiteY4" fmla="*/ 115273 h 1690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7974" h="169062">
                      <a:moveTo>
                        <a:pt x="191147" y="115273"/>
                      </a:moveTo>
                      <a:cubicBezTo>
                        <a:pt x="211065" y="71774"/>
                        <a:pt x="185923" y="22839"/>
                        <a:pt x="134986" y="5831"/>
                      </a:cubicBezTo>
                      <a:cubicBezTo>
                        <a:pt x="84049" y="-11179"/>
                        <a:pt x="26745" y="10292"/>
                        <a:pt x="6828" y="53790"/>
                      </a:cubicBezTo>
                      <a:cubicBezTo>
                        <a:pt x="-13091" y="97288"/>
                        <a:pt x="12052" y="146224"/>
                        <a:pt x="62989" y="163232"/>
                      </a:cubicBezTo>
                      <a:cubicBezTo>
                        <a:pt x="113926" y="180241"/>
                        <a:pt x="171230" y="158771"/>
                        <a:pt x="191147" y="115273"/>
                      </a:cubicBezTo>
                      <a:close/>
                    </a:path>
                  </a:pathLst>
                </a:custGeom>
                <a:noFill/>
                <a:ln w="52348" cap="flat">
                  <a:solidFill>
                    <a:srgbClr val="5CC6D6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>
                    <a:latin typeface="Agency FB" panose="020B0503020202020204" pitchFamily="34" charset="0"/>
                  </a:endParaRPr>
                </a:p>
              </p:txBody>
            </p:sp>
          </p:grpSp>
          <p:grpSp>
            <p:nvGrpSpPr>
              <p:cNvPr id="13" name="Graphic 4">
                <a:extLst>
                  <a:ext uri="{FF2B5EF4-FFF2-40B4-BE49-F238E27FC236}">
                    <a16:creationId xmlns:a16="http://schemas.microsoft.com/office/drawing/2014/main" id="{CE0359F9-589A-4402-A6F8-5D9AEA1C5703}"/>
                  </a:ext>
                </a:extLst>
              </p:cNvPr>
              <p:cNvGrpSpPr/>
              <p:nvPr/>
            </p:nvGrpSpPr>
            <p:grpSpPr>
              <a:xfrm>
                <a:off x="-1883767" y="-1242251"/>
                <a:ext cx="10005187" cy="4521306"/>
                <a:chOff x="-1883767" y="-1242251"/>
                <a:chExt cx="10005187" cy="4521306"/>
              </a:xfrm>
            </p:grpSpPr>
            <p:sp>
              <p:nvSpPr>
                <p:cNvPr id="146" name="Freeform: Shape 145">
                  <a:extLst>
                    <a:ext uri="{FF2B5EF4-FFF2-40B4-BE49-F238E27FC236}">
                      <a16:creationId xmlns:a16="http://schemas.microsoft.com/office/drawing/2014/main" id="{C830D836-E406-48EF-BC04-FE5BCEF993A4}"/>
                    </a:ext>
                  </a:extLst>
                </p:cNvPr>
                <p:cNvSpPr/>
                <p:nvPr/>
              </p:nvSpPr>
              <p:spPr>
                <a:xfrm>
                  <a:off x="-1883767" y="-1242251"/>
                  <a:ext cx="5660856" cy="2437846"/>
                </a:xfrm>
                <a:custGeom>
                  <a:avLst/>
                  <a:gdLst>
                    <a:gd name="connsiteX0" fmla="*/ 0 w 5660856"/>
                    <a:gd name="connsiteY0" fmla="*/ 2437846 h 2437846"/>
                    <a:gd name="connsiteX1" fmla="*/ 4273642 w 5660856"/>
                    <a:gd name="connsiteY1" fmla="*/ 856857 h 2437846"/>
                    <a:gd name="connsiteX2" fmla="*/ 4459431 w 5660856"/>
                    <a:gd name="connsiteY2" fmla="*/ 450038 h 2437846"/>
                    <a:gd name="connsiteX3" fmla="*/ 5660857 w 5660856"/>
                    <a:gd name="connsiteY3" fmla="*/ 0 h 24378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660856" h="2437846">
                      <a:moveTo>
                        <a:pt x="0" y="2437846"/>
                      </a:moveTo>
                      <a:lnTo>
                        <a:pt x="4273642" y="856857"/>
                      </a:lnTo>
                      <a:lnTo>
                        <a:pt x="4459431" y="450038"/>
                      </a:lnTo>
                      <a:lnTo>
                        <a:pt x="5660857" y="0"/>
                      </a:lnTo>
                    </a:path>
                  </a:pathLst>
                </a:custGeom>
                <a:noFill/>
                <a:ln w="62175" cap="flat">
                  <a:solidFill>
                    <a:srgbClr val="5CC6D6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>
                    <a:latin typeface="Agency FB" panose="020B0503020202020204" pitchFamily="34" charset="0"/>
                  </a:endParaRPr>
                </a:p>
              </p:txBody>
            </p:sp>
            <p:sp>
              <p:nvSpPr>
                <p:cNvPr id="147" name="Freeform: Shape 146">
                  <a:extLst>
                    <a:ext uri="{FF2B5EF4-FFF2-40B4-BE49-F238E27FC236}">
                      <a16:creationId xmlns:a16="http://schemas.microsoft.com/office/drawing/2014/main" id="{4E3B76AF-105C-4669-8843-08388F49DA85}"/>
                    </a:ext>
                  </a:extLst>
                </p:cNvPr>
                <p:cNvSpPr/>
                <p:nvPr/>
              </p:nvSpPr>
              <p:spPr>
                <a:xfrm>
                  <a:off x="514839" y="-337142"/>
                  <a:ext cx="7606581" cy="1312611"/>
                </a:xfrm>
                <a:custGeom>
                  <a:avLst/>
                  <a:gdLst>
                    <a:gd name="connsiteX0" fmla="*/ 0 w 7606581"/>
                    <a:gd name="connsiteY0" fmla="*/ 1312611 h 1312611"/>
                    <a:gd name="connsiteX1" fmla="*/ 1358155 w 7606581"/>
                    <a:gd name="connsiteY1" fmla="*/ 803879 h 1312611"/>
                    <a:gd name="connsiteX2" fmla="*/ 2436320 w 7606581"/>
                    <a:gd name="connsiteY2" fmla="*/ 1163156 h 1312611"/>
                    <a:gd name="connsiteX3" fmla="*/ 4718360 w 7606581"/>
                    <a:gd name="connsiteY3" fmla="*/ 308391 h 1312611"/>
                    <a:gd name="connsiteX4" fmla="*/ 5811219 w 7606581"/>
                    <a:gd name="connsiteY4" fmla="*/ 672548 h 1312611"/>
                    <a:gd name="connsiteX5" fmla="*/ 7606582 w 7606581"/>
                    <a:gd name="connsiteY5" fmla="*/ 0 h 13126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7606581" h="1312611">
                      <a:moveTo>
                        <a:pt x="0" y="1312611"/>
                      </a:moveTo>
                      <a:lnTo>
                        <a:pt x="1358155" y="803879"/>
                      </a:lnTo>
                      <a:lnTo>
                        <a:pt x="2436320" y="1163156"/>
                      </a:lnTo>
                      <a:lnTo>
                        <a:pt x="4718360" y="308391"/>
                      </a:lnTo>
                      <a:lnTo>
                        <a:pt x="5811219" y="672548"/>
                      </a:lnTo>
                      <a:lnTo>
                        <a:pt x="7606582" y="0"/>
                      </a:lnTo>
                    </a:path>
                  </a:pathLst>
                </a:custGeom>
                <a:noFill/>
                <a:ln w="62175" cap="flat">
                  <a:solidFill>
                    <a:srgbClr val="5CC6D6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>
                    <a:latin typeface="Agency FB" panose="020B0503020202020204" pitchFamily="34" charset="0"/>
                  </a:endParaRPr>
                </a:p>
              </p:txBody>
            </p:sp>
            <p:sp>
              <p:nvSpPr>
                <p:cNvPr id="148" name="Freeform: Shape 147">
                  <a:extLst>
                    <a:ext uri="{FF2B5EF4-FFF2-40B4-BE49-F238E27FC236}">
                      <a16:creationId xmlns:a16="http://schemas.microsoft.com/office/drawing/2014/main" id="{C4548D00-E3E9-4224-A907-D034622A706B}"/>
                    </a:ext>
                  </a:extLst>
                </p:cNvPr>
                <p:cNvSpPr/>
                <p:nvPr/>
              </p:nvSpPr>
              <p:spPr>
                <a:xfrm>
                  <a:off x="2852551" y="-390679"/>
                  <a:ext cx="1820342" cy="681888"/>
                </a:xfrm>
                <a:custGeom>
                  <a:avLst/>
                  <a:gdLst>
                    <a:gd name="connsiteX0" fmla="*/ 0 w 1820342"/>
                    <a:gd name="connsiteY0" fmla="*/ 681889 h 681888"/>
                    <a:gd name="connsiteX1" fmla="*/ 1820343 w 1820342"/>
                    <a:gd name="connsiteY1" fmla="*/ 0 h 6818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820342" h="681888">
                      <a:moveTo>
                        <a:pt x="0" y="681889"/>
                      </a:moveTo>
                      <a:lnTo>
                        <a:pt x="1820343" y="0"/>
                      </a:lnTo>
                    </a:path>
                  </a:pathLst>
                </a:custGeom>
                <a:ln w="62175" cap="flat">
                  <a:solidFill>
                    <a:srgbClr val="5CC6D6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>
                    <a:latin typeface="Agency FB" panose="020B0503020202020204" pitchFamily="34" charset="0"/>
                  </a:endParaRPr>
                </a:p>
              </p:txBody>
            </p:sp>
            <p:sp>
              <p:nvSpPr>
                <p:cNvPr id="149" name="Freeform: Shape 148">
                  <a:extLst>
                    <a:ext uri="{FF2B5EF4-FFF2-40B4-BE49-F238E27FC236}">
                      <a16:creationId xmlns:a16="http://schemas.microsoft.com/office/drawing/2014/main" id="{73FF1988-E665-4E43-9201-2E8F2B6C022D}"/>
                    </a:ext>
                  </a:extLst>
                </p:cNvPr>
                <p:cNvSpPr/>
                <p:nvPr/>
              </p:nvSpPr>
              <p:spPr>
                <a:xfrm>
                  <a:off x="133139" y="996799"/>
                  <a:ext cx="1299054" cy="813916"/>
                </a:xfrm>
                <a:custGeom>
                  <a:avLst/>
                  <a:gdLst>
                    <a:gd name="connsiteX0" fmla="*/ 0 w 1299054"/>
                    <a:gd name="connsiteY0" fmla="*/ 813917 h 813916"/>
                    <a:gd name="connsiteX1" fmla="*/ 1118654 w 1299054"/>
                    <a:gd name="connsiteY1" fmla="*/ 394968 h 813916"/>
                    <a:gd name="connsiteX2" fmla="*/ 1299055 w 1299054"/>
                    <a:gd name="connsiteY2" fmla="*/ 0 h 8139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99054" h="813916">
                      <a:moveTo>
                        <a:pt x="0" y="813917"/>
                      </a:moveTo>
                      <a:lnTo>
                        <a:pt x="1118654" y="394968"/>
                      </a:lnTo>
                      <a:lnTo>
                        <a:pt x="1299055" y="0"/>
                      </a:lnTo>
                    </a:path>
                  </a:pathLst>
                </a:custGeom>
                <a:noFill/>
                <a:ln w="62175" cap="flat">
                  <a:solidFill>
                    <a:srgbClr val="5CC6D6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>
                    <a:latin typeface="Agency FB" panose="020B0503020202020204" pitchFamily="34" charset="0"/>
                  </a:endParaRPr>
                </a:p>
              </p:txBody>
            </p:sp>
            <p:sp>
              <p:nvSpPr>
                <p:cNvPr id="150" name="Freeform: Shape 149">
                  <a:extLst>
                    <a:ext uri="{FF2B5EF4-FFF2-40B4-BE49-F238E27FC236}">
                      <a16:creationId xmlns:a16="http://schemas.microsoft.com/office/drawing/2014/main" id="{5F7DE830-90D8-416B-8AF1-4B4F5D675D72}"/>
                    </a:ext>
                  </a:extLst>
                </p:cNvPr>
                <p:cNvSpPr/>
                <p:nvPr/>
              </p:nvSpPr>
              <p:spPr>
                <a:xfrm>
                  <a:off x="-143748" y="1537876"/>
                  <a:ext cx="2346200" cy="878745"/>
                </a:xfrm>
                <a:custGeom>
                  <a:avLst/>
                  <a:gdLst>
                    <a:gd name="connsiteX0" fmla="*/ 0 w 2346200"/>
                    <a:gd name="connsiteY0" fmla="*/ 878745 h 878745"/>
                    <a:gd name="connsiteX1" fmla="*/ 2346201 w 2346200"/>
                    <a:gd name="connsiteY1" fmla="*/ 0 h 8787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346200" h="878745">
                      <a:moveTo>
                        <a:pt x="0" y="878745"/>
                      </a:moveTo>
                      <a:lnTo>
                        <a:pt x="2346201" y="0"/>
                      </a:lnTo>
                    </a:path>
                  </a:pathLst>
                </a:custGeom>
                <a:ln w="62175" cap="flat">
                  <a:solidFill>
                    <a:srgbClr val="5CC6D6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>
                    <a:latin typeface="Agency FB" panose="020B0503020202020204" pitchFamily="34" charset="0"/>
                  </a:endParaRPr>
                </a:p>
              </p:txBody>
            </p:sp>
            <p:sp>
              <p:nvSpPr>
                <p:cNvPr id="151" name="Freeform: Shape 150">
                  <a:extLst>
                    <a:ext uri="{FF2B5EF4-FFF2-40B4-BE49-F238E27FC236}">
                      <a16:creationId xmlns:a16="http://schemas.microsoft.com/office/drawing/2014/main" id="{0F307BF8-5A0C-4D2F-9786-4A0BD8D147CC}"/>
                    </a:ext>
                  </a:extLst>
                </p:cNvPr>
                <p:cNvSpPr/>
                <p:nvPr/>
              </p:nvSpPr>
              <p:spPr>
                <a:xfrm>
                  <a:off x="-364965" y="847483"/>
                  <a:ext cx="5381193" cy="2431572"/>
                </a:xfrm>
                <a:custGeom>
                  <a:avLst/>
                  <a:gdLst>
                    <a:gd name="connsiteX0" fmla="*/ 0 w 5381193"/>
                    <a:gd name="connsiteY0" fmla="*/ 2431573 h 2431572"/>
                    <a:gd name="connsiteX1" fmla="*/ 3590401 w 5381193"/>
                    <a:gd name="connsiteY1" fmla="*/ 1086756 h 2431572"/>
                    <a:gd name="connsiteX2" fmla="*/ 3819780 w 5381193"/>
                    <a:gd name="connsiteY2" fmla="*/ 584854 h 2431572"/>
                    <a:gd name="connsiteX3" fmla="*/ 5381194 w 5381193"/>
                    <a:gd name="connsiteY3" fmla="*/ 0 h 24315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381193" h="2431572">
                      <a:moveTo>
                        <a:pt x="0" y="2431573"/>
                      </a:moveTo>
                      <a:lnTo>
                        <a:pt x="3590401" y="1086756"/>
                      </a:lnTo>
                      <a:lnTo>
                        <a:pt x="3819780" y="584854"/>
                      </a:lnTo>
                      <a:lnTo>
                        <a:pt x="5381194" y="0"/>
                      </a:lnTo>
                    </a:path>
                  </a:pathLst>
                </a:custGeom>
                <a:noFill/>
                <a:ln w="62175" cap="flat">
                  <a:solidFill>
                    <a:srgbClr val="5CC6D6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>
                    <a:latin typeface="Agency FB" panose="020B0503020202020204" pitchFamily="34" charset="0"/>
                  </a:endParaRPr>
                </a:p>
              </p:txBody>
            </p:sp>
            <p:sp>
              <p:nvSpPr>
                <p:cNvPr id="152" name="Freeform: Shape 151">
                  <a:extLst>
                    <a:ext uri="{FF2B5EF4-FFF2-40B4-BE49-F238E27FC236}">
                      <a16:creationId xmlns:a16="http://schemas.microsoft.com/office/drawing/2014/main" id="{D5804F03-8863-4C8E-8891-9C7B262D886E}"/>
                    </a:ext>
                  </a:extLst>
                </p:cNvPr>
                <p:cNvSpPr/>
                <p:nvPr/>
              </p:nvSpPr>
              <p:spPr>
                <a:xfrm>
                  <a:off x="4107526" y="650766"/>
                  <a:ext cx="2837611" cy="1062915"/>
                </a:xfrm>
                <a:custGeom>
                  <a:avLst/>
                  <a:gdLst>
                    <a:gd name="connsiteX0" fmla="*/ 0 w 2837611"/>
                    <a:gd name="connsiteY0" fmla="*/ 1062915 h 1062915"/>
                    <a:gd name="connsiteX1" fmla="*/ 2837612 w 2837611"/>
                    <a:gd name="connsiteY1" fmla="*/ 0 h 10629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837611" h="1062915">
                      <a:moveTo>
                        <a:pt x="0" y="1062915"/>
                      </a:moveTo>
                      <a:lnTo>
                        <a:pt x="2837612" y="0"/>
                      </a:lnTo>
                    </a:path>
                  </a:pathLst>
                </a:custGeom>
                <a:ln w="62175" cap="flat">
                  <a:solidFill>
                    <a:srgbClr val="5CC6D6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>
                    <a:latin typeface="Agency FB" panose="020B0503020202020204" pitchFamily="34" charset="0"/>
                  </a:endParaRPr>
                </a:p>
              </p:txBody>
            </p:sp>
            <p:sp>
              <p:nvSpPr>
                <p:cNvPr id="153" name="Freeform: Shape 152">
                  <a:extLst>
                    <a:ext uri="{FF2B5EF4-FFF2-40B4-BE49-F238E27FC236}">
                      <a16:creationId xmlns:a16="http://schemas.microsoft.com/office/drawing/2014/main" id="{858AA112-B036-454A-8488-899363B15686}"/>
                    </a:ext>
                  </a:extLst>
                </p:cNvPr>
                <p:cNvSpPr/>
                <p:nvPr/>
              </p:nvSpPr>
              <p:spPr>
                <a:xfrm>
                  <a:off x="2185771" y="1399690"/>
                  <a:ext cx="234986" cy="200743"/>
                </a:xfrm>
                <a:custGeom>
                  <a:avLst/>
                  <a:gdLst>
                    <a:gd name="connsiteX0" fmla="*/ 226959 w 234986"/>
                    <a:gd name="connsiteY0" fmla="*/ 136792 h 200743"/>
                    <a:gd name="connsiteX1" fmla="*/ 160186 w 234986"/>
                    <a:gd name="connsiteY1" fmla="*/ 6855 h 200743"/>
                    <a:gd name="connsiteX2" fmla="*/ 8028 w 234986"/>
                    <a:gd name="connsiteY2" fmla="*/ 63877 h 200743"/>
                    <a:gd name="connsiteX3" fmla="*/ 74801 w 234986"/>
                    <a:gd name="connsiteY3" fmla="*/ 193814 h 200743"/>
                    <a:gd name="connsiteX4" fmla="*/ 226959 w 234986"/>
                    <a:gd name="connsiteY4" fmla="*/ 136792 h 2007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34986" h="200743">
                      <a:moveTo>
                        <a:pt x="226959" y="136792"/>
                      </a:moveTo>
                      <a:cubicBezTo>
                        <a:pt x="250468" y="85208"/>
                        <a:pt x="220591" y="27071"/>
                        <a:pt x="160186" y="6855"/>
                      </a:cubicBezTo>
                      <a:cubicBezTo>
                        <a:pt x="99779" y="-13221"/>
                        <a:pt x="31700" y="12293"/>
                        <a:pt x="8028" y="63877"/>
                      </a:cubicBezTo>
                      <a:cubicBezTo>
                        <a:pt x="-15482" y="115461"/>
                        <a:pt x="14395" y="173598"/>
                        <a:pt x="74801" y="193814"/>
                      </a:cubicBezTo>
                      <a:cubicBezTo>
                        <a:pt x="135207" y="214029"/>
                        <a:pt x="203286" y="188516"/>
                        <a:pt x="226959" y="136792"/>
                      </a:cubicBezTo>
                      <a:close/>
                    </a:path>
                  </a:pathLst>
                </a:custGeom>
                <a:noFill/>
                <a:ln w="62175" cap="flat">
                  <a:solidFill>
                    <a:srgbClr val="5CC6D6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>
                    <a:latin typeface="Agency FB" panose="020B0503020202020204" pitchFamily="34" charset="0"/>
                  </a:endParaRPr>
                </a:p>
              </p:txBody>
            </p:sp>
            <p:sp>
              <p:nvSpPr>
                <p:cNvPr id="154" name="Freeform: Shape 153">
                  <a:extLst>
                    <a:ext uri="{FF2B5EF4-FFF2-40B4-BE49-F238E27FC236}">
                      <a16:creationId xmlns:a16="http://schemas.microsoft.com/office/drawing/2014/main" id="{77010786-E52F-4E51-B4C2-965AAA997452}"/>
                    </a:ext>
                  </a:extLst>
                </p:cNvPr>
                <p:cNvSpPr/>
                <p:nvPr/>
              </p:nvSpPr>
              <p:spPr>
                <a:xfrm>
                  <a:off x="5002976" y="708042"/>
                  <a:ext cx="234986" cy="200743"/>
                </a:xfrm>
                <a:custGeom>
                  <a:avLst/>
                  <a:gdLst>
                    <a:gd name="connsiteX0" fmla="*/ 226959 w 234986"/>
                    <a:gd name="connsiteY0" fmla="*/ 136792 h 200743"/>
                    <a:gd name="connsiteX1" fmla="*/ 160186 w 234986"/>
                    <a:gd name="connsiteY1" fmla="*/ 6855 h 200743"/>
                    <a:gd name="connsiteX2" fmla="*/ 8028 w 234986"/>
                    <a:gd name="connsiteY2" fmla="*/ 63877 h 200743"/>
                    <a:gd name="connsiteX3" fmla="*/ 74801 w 234986"/>
                    <a:gd name="connsiteY3" fmla="*/ 193814 h 200743"/>
                    <a:gd name="connsiteX4" fmla="*/ 226959 w 234986"/>
                    <a:gd name="connsiteY4" fmla="*/ 136792 h 2007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34986" h="200743">
                      <a:moveTo>
                        <a:pt x="226959" y="136792"/>
                      </a:moveTo>
                      <a:cubicBezTo>
                        <a:pt x="250468" y="85208"/>
                        <a:pt x="220591" y="27071"/>
                        <a:pt x="160186" y="6855"/>
                      </a:cubicBezTo>
                      <a:cubicBezTo>
                        <a:pt x="99779" y="-13221"/>
                        <a:pt x="31700" y="12293"/>
                        <a:pt x="8028" y="63877"/>
                      </a:cubicBezTo>
                      <a:cubicBezTo>
                        <a:pt x="-15482" y="115461"/>
                        <a:pt x="14395" y="173598"/>
                        <a:pt x="74801" y="193814"/>
                      </a:cubicBezTo>
                      <a:cubicBezTo>
                        <a:pt x="135370" y="214029"/>
                        <a:pt x="203449" y="188516"/>
                        <a:pt x="226959" y="136792"/>
                      </a:cubicBezTo>
                      <a:close/>
                    </a:path>
                  </a:pathLst>
                </a:custGeom>
                <a:solidFill>
                  <a:srgbClr val="5CC6D6"/>
                </a:solidFill>
                <a:ln w="163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>
                    <a:latin typeface="Agency FB" panose="020B0503020202020204" pitchFamily="34" charset="0"/>
                  </a:endParaRPr>
                </a:p>
              </p:txBody>
            </p:sp>
            <p:sp>
              <p:nvSpPr>
                <p:cNvPr id="155" name="Freeform: Shape 154">
                  <a:extLst>
                    <a:ext uri="{FF2B5EF4-FFF2-40B4-BE49-F238E27FC236}">
                      <a16:creationId xmlns:a16="http://schemas.microsoft.com/office/drawing/2014/main" id="{A3245149-1636-4626-A3F7-BB047EAB3F95}"/>
                    </a:ext>
                  </a:extLst>
                </p:cNvPr>
                <p:cNvSpPr/>
                <p:nvPr/>
              </p:nvSpPr>
              <p:spPr>
                <a:xfrm>
                  <a:off x="6931558" y="511464"/>
                  <a:ext cx="234986" cy="200668"/>
                </a:xfrm>
                <a:custGeom>
                  <a:avLst/>
                  <a:gdLst>
                    <a:gd name="connsiteX0" fmla="*/ 226959 w 234986"/>
                    <a:gd name="connsiteY0" fmla="*/ 136792 h 200668"/>
                    <a:gd name="connsiteX1" fmla="*/ 160185 w 234986"/>
                    <a:gd name="connsiteY1" fmla="*/ 6855 h 200668"/>
                    <a:gd name="connsiteX2" fmla="*/ 8028 w 234986"/>
                    <a:gd name="connsiteY2" fmla="*/ 63877 h 200668"/>
                    <a:gd name="connsiteX3" fmla="*/ 74801 w 234986"/>
                    <a:gd name="connsiteY3" fmla="*/ 193813 h 200668"/>
                    <a:gd name="connsiteX4" fmla="*/ 226959 w 234986"/>
                    <a:gd name="connsiteY4" fmla="*/ 136792 h 2006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34986" h="200668">
                      <a:moveTo>
                        <a:pt x="226959" y="136792"/>
                      </a:moveTo>
                      <a:cubicBezTo>
                        <a:pt x="250468" y="85208"/>
                        <a:pt x="220592" y="27071"/>
                        <a:pt x="160185" y="6855"/>
                      </a:cubicBezTo>
                      <a:cubicBezTo>
                        <a:pt x="99779" y="-13221"/>
                        <a:pt x="31700" y="12293"/>
                        <a:pt x="8028" y="63877"/>
                      </a:cubicBezTo>
                      <a:cubicBezTo>
                        <a:pt x="-15482" y="115461"/>
                        <a:pt x="14395" y="173598"/>
                        <a:pt x="74801" y="193813"/>
                      </a:cubicBezTo>
                      <a:cubicBezTo>
                        <a:pt x="135371" y="213889"/>
                        <a:pt x="203450" y="188376"/>
                        <a:pt x="226959" y="136792"/>
                      </a:cubicBezTo>
                      <a:close/>
                    </a:path>
                  </a:pathLst>
                </a:custGeom>
                <a:solidFill>
                  <a:srgbClr val="5CC6D6"/>
                </a:solidFill>
                <a:ln w="163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>
                    <a:latin typeface="Agency FB" panose="020B0503020202020204" pitchFamily="34" charset="0"/>
                  </a:endParaRPr>
                </a:p>
              </p:txBody>
            </p:sp>
            <p:sp>
              <p:nvSpPr>
                <p:cNvPr id="156" name="Freeform: Shape 155">
                  <a:extLst>
                    <a:ext uri="{FF2B5EF4-FFF2-40B4-BE49-F238E27FC236}">
                      <a16:creationId xmlns:a16="http://schemas.microsoft.com/office/drawing/2014/main" id="{A14DF34A-6AED-4FD6-8288-35D81AF2AC10}"/>
                    </a:ext>
                  </a:extLst>
                </p:cNvPr>
                <p:cNvSpPr/>
                <p:nvPr/>
              </p:nvSpPr>
              <p:spPr>
                <a:xfrm>
                  <a:off x="4661110" y="-530538"/>
                  <a:ext cx="234986" cy="200668"/>
                </a:xfrm>
                <a:custGeom>
                  <a:avLst/>
                  <a:gdLst>
                    <a:gd name="connsiteX0" fmla="*/ 226959 w 234986"/>
                    <a:gd name="connsiteY0" fmla="*/ 136792 h 200668"/>
                    <a:gd name="connsiteX1" fmla="*/ 160185 w 234986"/>
                    <a:gd name="connsiteY1" fmla="*/ 6855 h 200668"/>
                    <a:gd name="connsiteX2" fmla="*/ 8028 w 234986"/>
                    <a:gd name="connsiteY2" fmla="*/ 63877 h 200668"/>
                    <a:gd name="connsiteX3" fmla="*/ 74801 w 234986"/>
                    <a:gd name="connsiteY3" fmla="*/ 193814 h 200668"/>
                    <a:gd name="connsiteX4" fmla="*/ 226959 w 234986"/>
                    <a:gd name="connsiteY4" fmla="*/ 136792 h 2006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34986" h="200668">
                      <a:moveTo>
                        <a:pt x="226959" y="136792"/>
                      </a:moveTo>
                      <a:cubicBezTo>
                        <a:pt x="250468" y="85208"/>
                        <a:pt x="220591" y="27071"/>
                        <a:pt x="160185" y="6855"/>
                      </a:cubicBezTo>
                      <a:cubicBezTo>
                        <a:pt x="99779" y="-13221"/>
                        <a:pt x="31700" y="12293"/>
                        <a:pt x="8028" y="63877"/>
                      </a:cubicBezTo>
                      <a:cubicBezTo>
                        <a:pt x="-15482" y="115461"/>
                        <a:pt x="14395" y="173598"/>
                        <a:pt x="74801" y="193814"/>
                      </a:cubicBezTo>
                      <a:cubicBezTo>
                        <a:pt x="135207" y="213890"/>
                        <a:pt x="203286" y="188376"/>
                        <a:pt x="226959" y="136792"/>
                      </a:cubicBezTo>
                      <a:close/>
                    </a:path>
                  </a:pathLst>
                </a:custGeom>
                <a:noFill/>
                <a:ln w="62175" cap="flat">
                  <a:solidFill>
                    <a:srgbClr val="5CC6D6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>
                    <a:latin typeface="Agency FB" panose="020B0503020202020204" pitchFamily="34" charset="0"/>
                  </a:endParaRPr>
                </a:p>
              </p:txBody>
            </p:sp>
            <p:sp>
              <p:nvSpPr>
                <p:cNvPr id="157" name="Freeform: Shape 156">
                  <a:extLst>
                    <a:ext uri="{FF2B5EF4-FFF2-40B4-BE49-F238E27FC236}">
                      <a16:creationId xmlns:a16="http://schemas.microsoft.com/office/drawing/2014/main" id="{80C50036-AC0A-4713-A685-0C02C0855052}"/>
                    </a:ext>
                  </a:extLst>
                </p:cNvPr>
                <p:cNvSpPr/>
                <p:nvPr/>
              </p:nvSpPr>
              <p:spPr>
                <a:xfrm rot="-423578">
                  <a:off x="3764254" y="-1120858"/>
                  <a:ext cx="235089" cy="200756"/>
                </a:xfrm>
                <a:custGeom>
                  <a:avLst/>
                  <a:gdLst>
                    <a:gd name="connsiteX0" fmla="*/ 235089 w 235089"/>
                    <a:gd name="connsiteY0" fmla="*/ 100378 h 200756"/>
                    <a:gd name="connsiteX1" fmla="*/ 117545 w 235089"/>
                    <a:gd name="connsiteY1" fmla="*/ 200757 h 200756"/>
                    <a:gd name="connsiteX2" fmla="*/ 0 w 235089"/>
                    <a:gd name="connsiteY2" fmla="*/ 100378 h 200756"/>
                    <a:gd name="connsiteX3" fmla="*/ 117545 w 235089"/>
                    <a:gd name="connsiteY3" fmla="*/ 0 h 200756"/>
                    <a:gd name="connsiteX4" fmla="*/ 235089 w 235089"/>
                    <a:gd name="connsiteY4" fmla="*/ 100378 h 2007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35089" h="200756">
                      <a:moveTo>
                        <a:pt x="235089" y="100378"/>
                      </a:moveTo>
                      <a:cubicBezTo>
                        <a:pt x="235089" y="155816"/>
                        <a:pt x="182463" y="200757"/>
                        <a:pt x="117545" y="200757"/>
                      </a:cubicBezTo>
                      <a:cubicBezTo>
                        <a:pt x="52627" y="200757"/>
                        <a:pt x="0" y="155816"/>
                        <a:pt x="0" y="100378"/>
                      </a:cubicBezTo>
                      <a:cubicBezTo>
                        <a:pt x="0" y="44941"/>
                        <a:pt x="52626" y="0"/>
                        <a:pt x="117545" y="0"/>
                      </a:cubicBezTo>
                      <a:cubicBezTo>
                        <a:pt x="182462" y="0"/>
                        <a:pt x="235089" y="44941"/>
                        <a:pt x="235089" y="100378"/>
                      </a:cubicBezTo>
                      <a:close/>
                    </a:path>
                  </a:pathLst>
                </a:custGeom>
                <a:solidFill>
                  <a:srgbClr val="5CC6D6"/>
                </a:solidFill>
                <a:ln w="163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>
                    <a:latin typeface="Agency FB" panose="020B0503020202020204" pitchFamily="34" charset="0"/>
                  </a:endParaRPr>
                </a:p>
              </p:txBody>
            </p:sp>
            <p:sp>
              <p:nvSpPr>
                <p:cNvPr id="158" name="Freeform: Shape 157">
                  <a:extLst>
                    <a:ext uri="{FF2B5EF4-FFF2-40B4-BE49-F238E27FC236}">
                      <a16:creationId xmlns:a16="http://schemas.microsoft.com/office/drawing/2014/main" id="{03C3DDA4-27B5-49F7-89AE-D28A8BC012D8}"/>
                    </a:ext>
                  </a:extLst>
                </p:cNvPr>
                <p:cNvSpPr/>
                <p:nvPr/>
              </p:nvSpPr>
              <p:spPr>
                <a:xfrm>
                  <a:off x="1357393" y="802985"/>
                  <a:ext cx="234986" cy="200743"/>
                </a:xfrm>
                <a:custGeom>
                  <a:avLst/>
                  <a:gdLst>
                    <a:gd name="connsiteX0" fmla="*/ 226959 w 234986"/>
                    <a:gd name="connsiteY0" fmla="*/ 136792 h 200743"/>
                    <a:gd name="connsiteX1" fmla="*/ 160186 w 234986"/>
                    <a:gd name="connsiteY1" fmla="*/ 6855 h 200743"/>
                    <a:gd name="connsiteX2" fmla="*/ 8028 w 234986"/>
                    <a:gd name="connsiteY2" fmla="*/ 63877 h 200743"/>
                    <a:gd name="connsiteX3" fmla="*/ 74801 w 234986"/>
                    <a:gd name="connsiteY3" fmla="*/ 193813 h 200743"/>
                    <a:gd name="connsiteX4" fmla="*/ 226959 w 234986"/>
                    <a:gd name="connsiteY4" fmla="*/ 136792 h 2007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34986" h="200743">
                      <a:moveTo>
                        <a:pt x="226959" y="136792"/>
                      </a:moveTo>
                      <a:cubicBezTo>
                        <a:pt x="250468" y="85208"/>
                        <a:pt x="220591" y="27071"/>
                        <a:pt x="160186" y="6855"/>
                      </a:cubicBezTo>
                      <a:cubicBezTo>
                        <a:pt x="99779" y="-13221"/>
                        <a:pt x="31700" y="12292"/>
                        <a:pt x="8028" y="63877"/>
                      </a:cubicBezTo>
                      <a:cubicBezTo>
                        <a:pt x="-15482" y="115461"/>
                        <a:pt x="14395" y="173598"/>
                        <a:pt x="74801" y="193813"/>
                      </a:cubicBezTo>
                      <a:cubicBezTo>
                        <a:pt x="135207" y="214029"/>
                        <a:pt x="203286" y="188516"/>
                        <a:pt x="226959" y="136792"/>
                      </a:cubicBezTo>
                      <a:close/>
                    </a:path>
                  </a:pathLst>
                </a:custGeom>
                <a:solidFill>
                  <a:srgbClr val="5CC6D6"/>
                </a:solidFill>
                <a:ln w="163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>
                    <a:latin typeface="Agency FB" panose="020B0503020202020204" pitchFamily="34" charset="0"/>
                  </a:endParaRPr>
                </a:p>
              </p:txBody>
            </p:sp>
          </p:grpSp>
          <p:grpSp>
            <p:nvGrpSpPr>
              <p:cNvPr id="14" name="Graphic 4">
                <a:extLst>
                  <a:ext uri="{FF2B5EF4-FFF2-40B4-BE49-F238E27FC236}">
                    <a16:creationId xmlns:a16="http://schemas.microsoft.com/office/drawing/2014/main" id="{688EA26A-1D4F-4BC9-8A60-A2B91FCCBA9A}"/>
                  </a:ext>
                </a:extLst>
              </p:cNvPr>
              <p:cNvGrpSpPr/>
              <p:nvPr/>
            </p:nvGrpSpPr>
            <p:grpSpPr>
              <a:xfrm>
                <a:off x="-1336032" y="-484646"/>
                <a:ext cx="13810112" cy="4468873"/>
                <a:chOff x="-1336032" y="-484646"/>
                <a:chExt cx="13810112" cy="4468873"/>
              </a:xfrm>
              <a:noFill/>
            </p:grpSpPr>
            <p:sp>
              <p:nvSpPr>
                <p:cNvPr id="140" name="Freeform: Shape 139">
                  <a:extLst>
                    <a:ext uri="{FF2B5EF4-FFF2-40B4-BE49-F238E27FC236}">
                      <a16:creationId xmlns:a16="http://schemas.microsoft.com/office/drawing/2014/main" id="{91727BF7-60C0-4510-98F2-470E33E4B33E}"/>
                    </a:ext>
                  </a:extLst>
                </p:cNvPr>
                <p:cNvSpPr/>
                <p:nvPr/>
              </p:nvSpPr>
              <p:spPr>
                <a:xfrm>
                  <a:off x="-1336032" y="2072819"/>
                  <a:ext cx="2971484" cy="1911407"/>
                </a:xfrm>
                <a:custGeom>
                  <a:avLst/>
                  <a:gdLst>
                    <a:gd name="connsiteX0" fmla="*/ 0 w 2971484"/>
                    <a:gd name="connsiteY0" fmla="*/ 1911408 h 1911407"/>
                    <a:gd name="connsiteX1" fmla="*/ 2531337 w 2971484"/>
                    <a:gd name="connsiteY1" fmla="*/ 963232 h 1911407"/>
                    <a:gd name="connsiteX2" fmla="*/ 2971485 w 2971484"/>
                    <a:gd name="connsiteY2" fmla="*/ 0 h 19114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971484" h="1911407">
                      <a:moveTo>
                        <a:pt x="0" y="1911408"/>
                      </a:moveTo>
                      <a:lnTo>
                        <a:pt x="2531337" y="963232"/>
                      </a:lnTo>
                      <a:lnTo>
                        <a:pt x="2971485" y="0"/>
                      </a:lnTo>
                    </a:path>
                  </a:pathLst>
                </a:custGeom>
                <a:noFill/>
                <a:ln w="62175" cap="flat">
                  <a:solidFill>
                    <a:srgbClr val="5CC6D6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>
                    <a:latin typeface="Agency FB" panose="020B0503020202020204" pitchFamily="34" charset="0"/>
                  </a:endParaRPr>
                </a:p>
              </p:txBody>
            </p:sp>
            <p:sp>
              <p:nvSpPr>
                <p:cNvPr id="141" name="Freeform: Shape 140">
                  <a:extLst>
                    <a:ext uri="{FF2B5EF4-FFF2-40B4-BE49-F238E27FC236}">
                      <a16:creationId xmlns:a16="http://schemas.microsoft.com/office/drawing/2014/main" id="{D9EBA4E1-C96C-45A2-82A5-9E776A2BEA2C}"/>
                    </a:ext>
                  </a:extLst>
                </p:cNvPr>
                <p:cNvSpPr/>
                <p:nvPr/>
              </p:nvSpPr>
              <p:spPr>
                <a:xfrm>
                  <a:off x="3387878" y="-484646"/>
                  <a:ext cx="9086201" cy="2821939"/>
                </a:xfrm>
                <a:custGeom>
                  <a:avLst/>
                  <a:gdLst>
                    <a:gd name="connsiteX0" fmla="*/ 0 w 9086201"/>
                    <a:gd name="connsiteY0" fmla="*/ 2821940 h 2821939"/>
                    <a:gd name="connsiteX1" fmla="*/ 1635859 w 9086201"/>
                    <a:gd name="connsiteY1" fmla="*/ 2209202 h 2821939"/>
                    <a:gd name="connsiteX2" fmla="*/ 2435667 w 9086201"/>
                    <a:gd name="connsiteY2" fmla="*/ 2475768 h 2821939"/>
                    <a:gd name="connsiteX3" fmla="*/ 9086202 w 9086201"/>
                    <a:gd name="connsiteY3" fmla="*/ 0 h 28219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086201" h="2821939">
                      <a:moveTo>
                        <a:pt x="0" y="2821940"/>
                      </a:moveTo>
                      <a:lnTo>
                        <a:pt x="1635859" y="2209202"/>
                      </a:lnTo>
                      <a:lnTo>
                        <a:pt x="2435667" y="2475768"/>
                      </a:lnTo>
                      <a:lnTo>
                        <a:pt x="9086202" y="0"/>
                      </a:lnTo>
                    </a:path>
                  </a:pathLst>
                </a:custGeom>
                <a:noFill/>
                <a:ln w="62175" cap="flat">
                  <a:solidFill>
                    <a:srgbClr val="5CC6D6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>
                    <a:latin typeface="Agency FB" panose="020B0503020202020204" pitchFamily="34" charset="0"/>
                  </a:endParaRPr>
                </a:p>
              </p:txBody>
            </p:sp>
            <p:sp>
              <p:nvSpPr>
                <p:cNvPr id="142" name="Freeform: Shape 141">
                  <a:extLst>
                    <a:ext uri="{FF2B5EF4-FFF2-40B4-BE49-F238E27FC236}">
                      <a16:creationId xmlns:a16="http://schemas.microsoft.com/office/drawing/2014/main" id="{BA14FBA6-9BFB-47C7-A0DA-E3127EBF7963}"/>
                    </a:ext>
                  </a:extLst>
                </p:cNvPr>
                <p:cNvSpPr/>
                <p:nvPr/>
              </p:nvSpPr>
              <p:spPr>
                <a:xfrm>
                  <a:off x="6080516" y="-243315"/>
                  <a:ext cx="3113519" cy="1666869"/>
                </a:xfrm>
                <a:custGeom>
                  <a:avLst/>
                  <a:gdLst>
                    <a:gd name="connsiteX0" fmla="*/ 3113520 w 3113519"/>
                    <a:gd name="connsiteY0" fmla="*/ 0 h 1666869"/>
                    <a:gd name="connsiteX1" fmla="*/ 1651532 w 3113519"/>
                    <a:gd name="connsiteY1" fmla="*/ 547491 h 1666869"/>
                    <a:gd name="connsiteX2" fmla="*/ 1375460 w 3113519"/>
                    <a:gd name="connsiteY2" fmla="*/ 1151585 h 1666869"/>
                    <a:gd name="connsiteX3" fmla="*/ 0 w 3113519"/>
                    <a:gd name="connsiteY3" fmla="*/ 1666870 h 16668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113519" h="1666869">
                      <a:moveTo>
                        <a:pt x="3113520" y="0"/>
                      </a:moveTo>
                      <a:lnTo>
                        <a:pt x="1651532" y="547491"/>
                      </a:lnTo>
                      <a:lnTo>
                        <a:pt x="1375460" y="1151585"/>
                      </a:lnTo>
                      <a:lnTo>
                        <a:pt x="0" y="1666870"/>
                      </a:lnTo>
                    </a:path>
                  </a:pathLst>
                </a:custGeom>
                <a:noFill/>
                <a:ln w="62175" cap="flat">
                  <a:solidFill>
                    <a:srgbClr val="5CC6D6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>
                    <a:latin typeface="Agency FB" panose="020B0503020202020204" pitchFamily="34" charset="0"/>
                  </a:endParaRPr>
                </a:p>
              </p:txBody>
            </p:sp>
            <p:sp>
              <p:nvSpPr>
                <p:cNvPr id="143" name="Freeform: Shape 142">
                  <a:extLst>
                    <a:ext uri="{FF2B5EF4-FFF2-40B4-BE49-F238E27FC236}">
                      <a16:creationId xmlns:a16="http://schemas.microsoft.com/office/drawing/2014/main" id="{781A1AD6-80EC-4DE4-9D47-4375F94F40D6}"/>
                    </a:ext>
                  </a:extLst>
                </p:cNvPr>
                <p:cNvSpPr/>
                <p:nvPr/>
              </p:nvSpPr>
              <p:spPr>
                <a:xfrm>
                  <a:off x="2103843" y="544669"/>
                  <a:ext cx="2472400" cy="2050824"/>
                </a:xfrm>
                <a:custGeom>
                  <a:avLst/>
                  <a:gdLst>
                    <a:gd name="connsiteX0" fmla="*/ 2472401 w 2472400"/>
                    <a:gd name="connsiteY0" fmla="*/ 0 h 2050824"/>
                    <a:gd name="connsiteX1" fmla="*/ 619896 w 2472400"/>
                    <a:gd name="connsiteY1" fmla="*/ 693878 h 2050824"/>
                    <a:gd name="connsiteX2" fmla="*/ 0 w 2472400"/>
                    <a:gd name="connsiteY2" fmla="*/ 2050825 h 20508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472400" h="2050824">
                      <a:moveTo>
                        <a:pt x="2472401" y="0"/>
                      </a:moveTo>
                      <a:lnTo>
                        <a:pt x="619896" y="693878"/>
                      </a:lnTo>
                      <a:lnTo>
                        <a:pt x="0" y="2050825"/>
                      </a:lnTo>
                    </a:path>
                  </a:pathLst>
                </a:custGeom>
                <a:noFill/>
                <a:ln w="62175" cap="flat">
                  <a:solidFill>
                    <a:srgbClr val="5CC6D6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>
                    <a:latin typeface="Agency FB" panose="020B0503020202020204" pitchFamily="34" charset="0"/>
                  </a:endParaRPr>
                </a:p>
              </p:txBody>
            </p:sp>
            <p:sp>
              <p:nvSpPr>
                <p:cNvPr id="144" name="Freeform: Shape 143">
                  <a:extLst>
                    <a:ext uri="{FF2B5EF4-FFF2-40B4-BE49-F238E27FC236}">
                      <a16:creationId xmlns:a16="http://schemas.microsoft.com/office/drawing/2014/main" id="{40196836-889E-4322-9D7A-E60803A65D38}"/>
                    </a:ext>
                  </a:extLst>
                </p:cNvPr>
                <p:cNvSpPr/>
                <p:nvPr/>
              </p:nvSpPr>
              <p:spPr>
                <a:xfrm rot="-1417015">
                  <a:off x="4562697" y="405413"/>
                  <a:ext cx="235082" cy="200750"/>
                </a:xfrm>
                <a:custGeom>
                  <a:avLst/>
                  <a:gdLst>
                    <a:gd name="connsiteX0" fmla="*/ 235082 w 235082"/>
                    <a:gd name="connsiteY0" fmla="*/ 100375 h 200750"/>
                    <a:gd name="connsiteX1" fmla="*/ 117541 w 235082"/>
                    <a:gd name="connsiteY1" fmla="*/ 200751 h 200750"/>
                    <a:gd name="connsiteX2" fmla="*/ -1 w 235082"/>
                    <a:gd name="connsiteY2" fmla="*/ 100375 h 200750"/>
                    <a:gd name="connsiteX3" fmla="*/ 117541 w 235082"/>
                    <a:gd name="connsiteY3" fmla="*/ 0 h 200750"/>
                    <a:gd name="connsiteX4" fmla="*/ 235082 w 235082"/>
                    <a:gd name="connsiteY4" fmla="*/ 100375 h 2007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35082" h="200750">
                      <a:moveTo>
                        <a:pt x="235082" y="100375"/>
                      </a:moveTo>
                      <a:cubicBezTo>
                        <a:pt x="235082" y="155811"/>
                        <a:pt x="182457" y="200751"/>
                        <a:pt x="117541" y="200751"/>
                      </a:cubicBezTo>
                      <a:cubicBezTo>
                        <a:pt x="52625" y="200751"/>
                        <a:pt x="-1" y="155811"/>
                        <a:pt x="-1" y="100375"/>
                      </a:cubicBezTo>
                      <a:cubicBezTo>
                        <a:pt x="-1" y="44940"/>
                        <a:pt x="52624" y="0"/>
                        <a:pt x="117541" y="0"/>
                      </a:cubicBezTo>
                      <a:cubicBezTo>
                        <a:pt x="182457" y="0"/>
                        <a:pt x="235082" y="44940"/>
                        <a:pt x="235082" y="100375"/>
                      </a:cubicBezTo>
                      <a:close/>
                    </a:path>
                  </a:pathLst>
                </a:custGeom>
                <a:noFill/>
                <a:ln w="62172" cap="flat">
                  <a:solidFill>
                    <a:srgbClr val="5CC6D6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>
                    <a:latin typeface="Agency FB" panose="020B0503020202020204" pitchFamily="34" charset="0"/>
                  </a:endParaRPr>
                </a:p>
              </p:txBody>
            </p:sp>
            <p:sp>
              <p:nvSpPr>
                <p:cNvPr id="145" name="Freeform: Shape 144">
                  <a:extLst>
                    <a:ext uri="{FF2B5EF4-FFF2-40B4-BE49-F238E27FC236}">
                      <a16:creationId xmlns:a16="http://schemas.microsoft.com/office/drawing/2014/main" id="{427C5074-92B8-43ED-B57D-6A43B01201A6}"/>
                    </a:ext>
                  </a:extLst>
                </p:cNvPr>
                <p:cNvSpPr/>
                <p:nvPr/>
              </p:nvSpPr>
              <p:spPr>
                <a:xfrm rot="-439185">
                  <a:off x="1553908" y="1893128"/>
                  <a:ext cx="235081" cy="200750"/>
                </a:xfrm>
                <a:custGeom>
                  <a:avLst/>
                  <a:gdLst>
                    <a:gd name="connsiteX0" fmla="*/ 235082 w 235081"/>
                    <a:gd name="connsiteY0" fmla="*/ 100375 h 200750"/>
                    <a:gd name="connsiteX1" fmla="*/ 117541 w 235081"/>
                    <a:gd name="connsiteY1" fmla="*/ 200750 h 200750"/>
                    <a:gd name="connsiteX2" fmla="*/ 0 w 235081"/>
                    <a:gd name="connsiteY2" fmla="*/ 100375 h 200750"/>
                    <a:gd name="connsiteX3" fmla="*/ 117541 w 235081"/>
                    <a:gd name="connsiteY3" fmla="*/ 0 h 200750"/>
                    <a:gd name="connsiteX4" fmla="*/ 235082 w 235081"/>
                    <a:gd name="connsiteY4" fmla="*/ 100375 h 2007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35081" h="200750">
                      <a:moveTo>
                        <a:pt x="235082" y="100375"/>
                      </a:moveTo>
                      <a:cubicBezTo>
                        <a:pt x="235082" y="155811"/>
                        <a:pt x="182457" y="200750"/>
                        <a:pt x="117541" y="200750"/>
                      </a:cubicBezTo>
                      <a:cubicBezTo>
                        <a:pt x="52625" y="200750"/>
                        <a:pt x="0" y="155811"/>
                        <a:pt x="0" y="100375"/>
                      </a:cubicBezTo>
                      <a:cubicBezTo>
                        <a:pt x="0" y="44940"/>
                        <a:pt x="52625" y="0"/>
                        <a:pt x="117541" y="0"/>
                      </a:cubicBezTo>
                      <a:cubicBezTo>
                        <a:pt x="182457" y="0"/>
                        <a:pt x="235082" y="44940"/>
                        <a:pt x="235082" y="100375"/>
                      </a:cubicBezTo>
                      <a:close/>
                    </a:path>
                  </a:pathLst>
                </a:custGeom>
                <a:noFill/>
                <a:ln w="62172" cap="flat">
                  <a:solidFill>
                    <a:srgbClr val="5CC6D6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>
                    <a:latin typeface="Agency FB" panose="020B0503020202020204" pitchFamily="34" charset="0"/>
                  </a:endParaRPr>
                </a:p>
              </p:txBody>
            </p:sp>
          </p:grp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FFE63D11-A263-434D-BC7D-3C7F8197F2F0}"/>
                  </a:ext>
                </a:extLst>
              </p:cNvPr>
              <p:cNvSpPr/>
              <p:nvPr/>
            </p:nvSpPr>
            <p:spPr>
              <a:xfrm>
                <a:off x="3011076" y="5196179"/>
                <a:ext cx="4267764" cy="1099860"/>
              </a:xfrm>
              <a:custGeom>
                <a:avLst/>
                <a:gdLst>
                  <a:gd name="connsiteX0" fmla="*/ 0 w 4267764"/>
                  <a:gd name="connsiteY0" fmla="*/ 1015932 h 1099860"/>
                  <a:gd name="connsiteX1" fmla="*/ 1853321 w 4267764"/>
                  <a:gd name="connsiteY1" fmla="*/ 321775 h 1099860"/>
                  <a:gd name="connsiteX2" fmla="*/ 2525460 w 4267764"/>
                  <a:gd name="connsiteY2" fmla="*/ 545818 h 1099860"/>
                  <a:gd name="connsiteX3" fmla="*/ 3982550 w 4267764"/>
                  <a:gd name="connsiteY3" fmla="*/ 0 h 1099860"/>
                  <a:gd name="connsiteX4" fmla="*/ 4267764 w 4267764"/>
                  <a:gd name="connsiteY4" fmla="*/ 95083 h 1099860"/>
                  <a:gd name="connsiteX5" fmla="*/ 1913563 w 4267764"/>
                  <a:gd name="connsiteY5" fmla="*/ 976896 h 1099860"/>
                  <a:gd name="connsiteX6" fmla="*/ 1211385 w 4267764"/>
                  <a:gd name="connsiteY6" fmla="*/ 742953 h 1099860"/>
                  <a:gd name="connsiteX7" fmla="*/ 258603 w 4267764"/>
                  <a:gd name="connsiteY7" fmla="*/ 1099861 h 1099860"/>
                  <a:gd name="connsiteX8" fmla="*/ 0 w 4267764"/>
                  <a:gd name="connsiteY8" fmla="*/ 1015932 h 1099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267764" h="1099860">
                    <a:moveTo>
                      <a:pt x="0" y="1015932"/>
                    </a:moveTo>
                    <a:lnTo>
                      <a:pt x="1853321" y="321775"/>
                    </a:lnTo>
                    <a:lnTo>
                      <a:pt x="2525460" y="545818"/>
                    </a:lnTo>
                    <a:lnTo>
                      <a:pt x="3982550" y="0"/>
                    </a:lnTo>
                    <a:lnTo>
                      <a:pt x="4267764" y="95083"/>
                    </a:lnTo>
                    <a:lnTo>
                      <a:pt x="1913563" y="976896"/>
                    </a:lnTo>
                    <a:lnTo>
                      <a:pt x="1211385" y="742953"/>
                    </a:lnTo>
                    <a:lnTo>
                      <a:pt x="258603" y="1099861"/>
                    </a:lnTo>
                    <a:cubicBezTo>
                      <a:pt x="258603" y="1099722"/>
                      <a:pt x="58773" y="993904"/>
                      <a:pt x="0" y="1015932"/>
                    </a:cubicBezTo>
                    <a:close/>
                  </a:path>
                </a:pathLst>
              </a:custGeom>
              <a:solidFill>
                <a:srgbClr val="5CC6D6">
                  <a:alpha val="20000"/>
                </a:srgbClr>
              </a:solidFill>
              <a:ln w="163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 dirty="0">
                  <a:latin typeface="Agency FB" panose="020B0503020202020204" pitchFamily="34" charset="0"/>
                </a:endParaRPr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4D1F1B7D-88DA-4B4A-A822-3E09E236E234}"/>
                  </a:ext>
                </a:extLst>
              </p:cNvPr>
              <p:cNvSpPr/>
              <p:nvPr/>
            </p:nvSpPr>
            <p:spPr>
              <a:xfrm>
                <a:off x="7775474" y="277267"/>
                <a:ext cx="5069041" cy="1306198"/>
              </a:xfrm>
              <a:custGeom>
                <a:avLst/>
                <a:gdLst>
                  <a:gd name="connsiteX0" fmla="*/ 0 w 5069041"/>
                  <a:gd name="connsiteY0" fmla="*/ 1206794 h 1306198"/>
                  <a:gd name="connsiteX1" fmla="*/ 2201227 w 5069041"/>
                  <a:gd name="connsiteY1" fmla="*/ 382281 h 1306198"/>
                  <a:gd name="connsiteX2" fmla="*/ 2999728 w 5069041"/>
                  <a:gd name="connsiteY2" fmla="*/ 648289 h 1306198"/>
                  <a:gd name="connsiteX3" fmla="*/ 4730278 w 5069041"/>
                  <a:gd name="connsiteY3" fmla="*/ 0 h 1306198"/>
                  <a:gd name="connsiteX4" fmla="*/ 5069041 w 5069041"/>
                  <a:gd name="connsiteY4" fmla="*/ 112928 h 1306198"/>
                  <a:gd name="connsiteX5" fmla="*/ 2272898 w 5069041"/>
                  <a:gd name="connsiteY5" fmla="*/ 1160229 h 1306198"/>
                  <a:gd name="connsiteX6" fmla="*/ 1438805 w 5069041"/>
                  <a:gd name="connsiteY6" fmla="*/ 882371 h 1306198"/>
                  <a:gd name="connsiteX7" fmla="*/ 307091 w 5069041"/>
                  <a:gd name="connsiteY7" fmla="*/ 1306198 h 1306198"/>
                  <a:gd name="connsiteX8" fmla="*/ 0 w 5069041"/>
                  <a:gd name="connsiteY8" fmla="*/ 1206794 h 13061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069041" h="1306198">
                    <a:moveTo>
                      <a:pt x="0" y="1206794"/>
                    </a:moveTo>
                    <a:lnTo>
                      <a:pt x="2201227" y="382281"/>
                    </a:lnTo>
                    <a:lnTo>
                      <a:pt x="2999728" y="648289"/>
                    </a:lnTo>
                    <a:lnTo>
                      <a:pt x="4730278" y="0"/>
                    </a:lnTo>
                    <a:lnTo>
                      <a:pt x="5069041" y="112928"/>
                    </a:lnTo>
                    <a:lnTo>
                      <a:pt x="2272898" y="1160229"/>
                    </a:lnTo>
                    <a:lnTo>
                      <a:pt x="1438805" y="882371"/>
                    </a:lnTo>
                    <a:lnTo>
                      <a:pt x="307091" y="1306198"/>
                    </a:lnTo>
                    <a:cubicBezTo>
                      <a:pt x="307254" y="1306338"/>
                      <a:pt x="69876" y="1180584"/>
                      <a:pt x="0" y="1206794"/>
                    </a:cubicBezTo>
                    <a:close/>
                  </a:path>
                </a:pathLst>
              </a:custGeom>
              <a:solidFill>
                <a:srgbClr val="5CC6D6">
                  <a:alpha val="20000"/>
                </a:srgbClr>
              </a:solidFill>
              <a:ln w="163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 dirty="0">
                  <a:latin typeface="Agency FB" panose="020B0503020202020204" pitchFamily="34" charset="0"/>
                </a:endParaRPr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CCE8A062-B6EC-408D-BFD5-3DFF51E0D87B}"/>
                  </a:ext>
                </a:extLst>
              </p:cNvPr>
              <p:cNvSpPr/>
              <p:nvPr/>
            </p:nvSpPr>
            <p:spPr>
              <a:xfrm>
                <a:off x="1497987" y="988015"/>
                <a:ext cx="5069041" cy="1306198"/>
              </a:xfrm>
              <a:custGeom>
                <a:avLst/>
                <a:gdLst>
                  <a:gd name="connsiteX0" fmla="*/ 0 w 5069041"/>
                  <a:gd name="connsiteY0" fmla="*/ 1206794 h 1306198"/>
                  <a:gd name="connsiteX1" fmla="*/ 2201227 w 5069041"/>
                  <a:gd name="connsiteY1" fmla="*/ 382282 h 1306198"/>
                  <a:gd name="connsiteX2" fmla="*/ 2999728 w 5069041"/>
                  <a:gd name="connsiteY2" fmla="*/ 648289 h 1306198"/>
                  <a:gd name="connsiteX3" fmla="*/ 4730279 w 5069041"/>
                  <a:gd name="connsiteY3" fmla="*/ 0 h 1306198"/>
                  <a:gd name="connsiteX4" fmla="*/ 5069042 w 5069041"/>
                  <a:gd name="connsiteY4" fmla="*/ 112928 h 1306198"/>
                  <a:gd name="connsiteX5" fmla="*/ 2272898 w 5069041"/>
                  <a:gd name="connsiteY5" fmla="*/ 1160229 h 1306198"/>
                  <a:gd name="connsiteX6" fmla="*/ 1438806 w 5069041"/>
                  <a:gd name="connsiteY6" fmla="*/ 882371 h 1306198"/>
                  <a:gd name="connsiteX7" fmla="*/ 307091 w 5069041"/>
                  <a:gd name="connsiteY7" fmla="*/ 1306198 h 1306198"/>
                  <a:gd name="connsiteX8" fmla="*/ 0 w 5069041"/>
                  <a:gd name="connsiteY8" fmla="*/ 1206794 h 13061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069041" h="1306198">
                    <a:moveTo>
                      <a:pt x="0" y="1206794"/>
                    </a:moveTo>
                    <a:lnTo>
                      <a:pt x="2201227" y="382282"/>
                    </a:lnTo>
                    <a:lnTo>
                      <a:pt x="2999728" y="648289"/>
                    </a:lnTo>
                    <a:lnTo>
                      <a:pt x="4730279" y="0"/>
                    </a:lnTo>
                    <a:lnTo>
                      <a:pt x="5069042" y="112928"/>
                    </a:lnTo>
                    <a:lnTo>
                      <a:pt x="2272898" y="1160229"/>
                    </a:lnTo>
                    <a:lnTo>
                      <a:pt x="1438806" y="882371"/>
                    </a:lnTo>
                    <a:lnTo>
                      <a:pt x="307091" y="1306198"/>
                    </a:lnTo>
                    <a:cubicBezTo>
                      <a:pt x="307254" y="1306338"/>
                      <a:pt x="69875" y="1180723"/>
                      <a:pt x="0" y="1206794"/>
                    </a:cubicBezTo>
                    <a:close/>
                  </a:path>
                </a:pathLst>
              </a:custGeom>
              <a:solidFill>
                <a:srgbClr val="5CC6D6">
                  <a:alpha val="20000"/>
                </a:srgbClr>
              </a:solidFill>
              <a:ln w="163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grpSp>
            <p:nvGrpSpPr>
              <p:cNvPr id="18" name="Graphic 4">
                <a:extLst>
                  <a:ext uri="{FF2B5EF4-FFF2-40B4-BE49-F238E27FC236}">
                    <a16:creationId xmlns:a16="http://schemas.microsoft.com/office/drawing/2014/main" id="{BBE6525B-DF1E-46F3-81DD-9365C011C2F1}"/>
                  </a:ext>
                </a:extLst>
              </p:cNvPr>
              <p:cNvGrpSpPr/>
              <p:nvPr/>
            </p:nvGrpSpPr>
            <p:grpSpPr>
              <a:xfrm>
                <a:off x="2202452" y="1663212"/>
                <a:ext cx="12261108" cy="6083183"/>
                <a:chOff x="2202452" y="1663212"/>
                <a:chExt cx="12261108" cy="6083183"/>
              </a:xfrm>
              <a:noFill/>
            </p:grpSpPr>
            <p:sp>
              <p:nvSpPr>
                <p:cNvPr id="129" name="Freeform: Shape 128">
                  <a:extLst>
                    <a:ext uri="{FF2B5EF4-FFF2-40B4-BE49-F238E27FC236}">
                      <a16:creationId xmlns:a16="http://schemas.microsoft.com/office/drawing/2014/main" id="{F4F1753C-65D1-4132-AABA-7D046498F973}"/>
                    </a:ext>
                  </a:extLst>
                </p:cNvPr>
                <p:cNvSpPr/>
                <p:nvPr/>
              </p:nvSpPr>
              <p:spPr>
                <a:xfrm>
                  <a:off x="7231005" y="6365470"/>
                  <a:ext cx="4998349" cy="1323625"/>
                </a:xfrm>
                <a:custGeom>
                  <a:avLst/>
                  <a:gdLst>
                    <a:gd name="connsiteX0" fmla="*/ 0 w 4998349"/>
                    <a:gd name="connsiteY0" fmla="*/ 1323625 h 1323625"/>
                    <a:gd name="connsiteX1" fmla="*/ 1654144 w 4998349"/>
                    <a:gd name="connsiteY1" fmla="*/ 704056 h 1323625"/>
                    <a:gd name="connsiteX2" fmla="*/ 2429300 w 4998349"/>
                    <a:gd name="connsiteY2" fmla="*/ 962256 h 1323625"/>
                    <a:gd name="connsiteX3" fmla="*/ 4998350 w 4998349"/>
                    <a:gd name="connsiteY3" fmla="*/ 0 h 13236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998349" h="1323625">
                      <a:moveTo>
                        <a:pt x="0" y="1323625"/>
                      </a:moveTo>
                      <a:lnTo>
                        <a:pt x="1654144" y="704056"/>
                      </a:lnTo>
                      <a:lnTo>
                        <a:pt x="2429300" y="962256"/>
                      </a:lnTo>
                      <a:lnTo>
                        <a:pt x="4998350" y="0"/>
                      </a:lnTo>
                    </a:path>
                  </a:pathLst>
                </a:custGeom>
                <a:noFill/>
                <a:ln w="52348" cap="flat">
                  <a:solidFill>
                    <a:srgbClr val="5CC6D6">
                      <a:alpha val="20000"/>
                    </a:srgb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>
                    <a:latin typeface="Agency FB" panose="020B0503020202020204" pitchFamily="34" charset="0"/>
                  </a:endParaRPr>
                </a:p>
              </p:txBody>
            </p:sp>
            <p:sp>
              <p:nvSpPr>
                <p:cNvPr id="130" name="Freeform: Shape 129">
                  <a:extLst>
                    <a:ext uri="{FF2B5EF4-FFF2-40B4-BE49-F238E27FC236}">
                      <a16:creationId xmlns:a16="http://schemas.microsoft.com/office/drawing/2014/main" id="{9BA3EC7B-B347-469D-88AC-9C504D914A35}"/>
                    </a:ext>
                  </a:extLst>
                </p:cNvPr>
                <p:cNvSpPr/>
                <p:nvPr/>
              </p:nvSpPr>
              <p:spPr>
                <a:xfrm>
                  <a:off x="9195995" y="1663212"/>
                  <a:ext cx="5267565" cy="2521217"/>
                </a:xfrm>
                <a:custGeom>
                  <a:avLst/>
                  <a:gdLst>
                    <a:gd name="connsiteX0" fmla="*/ 5267565 w 5267565"/>
                    <a:gd name="connsiteY0" fmla="*/ 0 h 2521217"/>
                    <a:gd name="connsiteX1" fmla="*/ 1824587 w 5267565"/>
                    <a:gd name="connsiteY1" fmla="*/ 1289607 h 2521217"/>
                    <a:gd name="connsiteX2" fmla="*/ 1522394 w 5267565"/>
                    <a:gd name="connsiteY2" fmla="*/ 1951002 h 2521217"/>
                    <a:gd name="connsiteX3" fmla="*/ 0 w 5267565"/>
                    <a:gd name="connsiteY3" fmla="*/ 2521218 h 25212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267565" h="2521217">
                      <a:moveTo>
                        <a:pt x="5267565" y="0"/>
                      </a:moveTo>
                      <a:lnTo>
                        <a:pt x="1824587" y="1289607"/>
                      </a:lnTo>
                      <a:lnTo>
                        <a:pt x="1522394" y="1951002"/>
                      </a:lnTo>
                      <a:lnTo>
                        <a:pt x="0" y="2521218"/>
                      </a:lnTo>
                    </a:path>
                  </a:pathLst>
                </a:custGeom>
                <a:noFill/>
                <a:ln w="52348" cap="flat">
                  <a:solidFill>
                    <a:srgbClr val="5CC6D6">
                      <a:alpha val="20000"/>
                    </a:srgb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 dirty="0">
                    <a:latin typeface="Agency FB" panose="020B0503020202020204" pitchFamily="34" charset="0"/>
                  </a:endParaRPr>
                </a:p>
              </p:txBody>
            </p:sp>
            <p:grpSp>
              <p:nvGrpSpPr>
                <p:cNvPr id="131" name="Graphic 4">
                  <a:extLst>
                    <a:ext uri="{FF2B5EF4-FFF2-40B4-BE49-F238E27FC236}">
                      <a16:creationId xmlns:a16="http://schemas.microsoft.com/office/drawing/2014/main" id="{C820EDE8-EE09-4AC7-A4E4-EF4900BE522A}"/>
                    </a:ext>
                  </a:extLst>
                </p:cNvPr>
                <p:cNvGrpSpPr/>
                <p:nvPr/>
              </p:nvGrpSpPr>
              <p:grpSpPr>
                <a:xfrm>
                  <a:off x="7506913" y="3862401"/>
                  <a:ext cx="5042890" cy="1462599"/>
                  <a:chOff x="7506913" y="3862401"/>
                  <a:chExt cx="5042890" cy="1462599"/>
                </a:xfrm>
                <a:noFill/>
              </p:grpSpPr>
              <p:sp>
                <p:nvSpPr>
                  <p:cNvPr id="138" name="Freeform: Shape 137">
                    <a:extLst>
                      <a:ext uri="{FF2B5EF4-FFF2-40B4-BE49-F238E27FC236}">
                        <a16:creationId xmlns:a16="http://schemas.microsoft.com/office/drawing/2014/main" id="{740E2CC5-A939-463D-B8E1-B5C2082E873C}"/>
                      </a:ext>
                    </a:extLst>
                  </p:cNvPr>
                  <p:cNvSpPr/>
                  <p:nvPr/>
                </p:nvSpPr>
                <p:spPr>
                  <a:xfrm>
                    <a:off x="7506913" y="3978092"/>
                    <a:ext cx="4860886" cy="1346908"/>
                  </a:xfrm>
                  <a:custGeom>
                    <a:avLst/>
                    <a:gdLst>
                      <a:gd name="connsiteX0" fmla="*/ 0 w 4860886"/>
                      <a:gd name="connsiteY0" fmla="*/ 1346908 h 1346908"/>
                      <a:gd name="connsiteX1" fmla="*/ 1880912 w 4860886"/>
                      <a:gd name="connsiteY1" fmla="*/ 642294 h 1346908"/>
                      <a:gd name="connsiteX2" fmla="*/ 2550439 w 4860886"/>
                      <a:gd name="connsiteY2" fmla="*/ 865362 h 1346908"/>
                      <a:gd name="connsiteX3" fmla="*/ 4860887 w 4860886"/>
                      <a:gd name="connsiteY3" fmla="*/ 0 h 13469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860886" h="1346908">
                        <a:moveTo>
                          <a:pt x="0" y="1346908"/>
                        </a:moveTo>
                        <a:lnTo>
                          <a:pt x="1880912" y="642294"/>
                        </a:lnTo>
                        <a:lnTo>
                          <a:pt x="2550439" y="865362"/>
                        </a:lnTo>
                        <a:lnTo>
                          <a:pt x="4860887" y="0"/>
                        </a:lnTo>
                      </a:path>
                    </a:pathLst>
                  </a:custGeom>
                  <a:noFill/>
                  <a:ln w="52348" cap="flat">
                    <a:solidFill>
                      <a:srgbClr val="5CC6D6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>
                      <a:latin typeface="Agency FB" panose="020B0503020202020204" pitchFamily="34" charset="0"/>
                    </a:endParaRPr>
                  </a:p>
                </p:txBody>
              </p:sp>
              <p:sp>
                <p:nvSpPr>
                  <p:cNvPr id="139" name="Freeform: Shape 138">
                    <a:extLst>
                      <a:ext uri="{FF2B5EF4-FFF2-40B4-BE49-F238E27FC236}">
                        <a16:creationId xmlns:a16="http://schemas.microsoft.com/office/drawing/2014/main" id="{3B856D31-4EE1-4141-8AF3-AF9EDA569825}"/>
                      </a:ext>
                    </a:extLst>
                  </p:cNvPr>
                  <p:cNvSpPr/>
                  <p:nvPr/>
                </p:nvSpPr>
                <p:spPr>
                  <a:xfrm>
                    <a:off x="12351829" y="3862401"/>
                    <a:ext cx="197974" cy="169062"/>
                  </a:xfrm>
                  <a:custGeom>
                    <a:avLst/>
                    <a:gdLst>
                      <a:gd name="connsiteX0" fmla="*/ 191147 w 197974"/>
                      <a:gd name="connsiteY0" fmla="*/ 115273 h 169062"/>
                      <a:gd name="connsiteX1" fmla="*/ 134986 w 197974"/>
                      <a:gd name="connsiteY1" fmla="*/ 5830 h 169062"/>
                      <a:gd name="connsiteX2" fmla="*/ 6828 w 197974"/>
                      <a:gd name="connsiteY2" fmla="*/ 53790 h 169062"/>
                      <a:gd name="connsiteX3" fmla="*/ 62988 w 197974"/>
                      <a:gd name="connsiteY3" fmla="*/ 163232 h 169062"/>
                      <a:gd name="connsiteX4" fmla="*/ 191147 w 197974"/>
                      <a:gd name="connsiteY4" fmla="*/ 115273 h 1690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7974" h="169062">
                        <a:moveTo>
                          <a:pt x="191147" y="115273"/>
                        </a:moveTo>
                        <a:cubicBezTo>
                          <a:pt x="211064" y="71775"/>
                          <a:pt x="185923" y="22839"/>
                          <a:pt x="134986" y="5830"/>
                        </a:cubicBezTo>
                        <a:cubicBezTo>
                          <a:pt x="84049" y="-11179"/>
                          <a:pt x="26745" y="10292"/>
                          <a:pt x="6828" y="53790"/>
                        </a:cubicBezTo>
                        <a:cubicBezTo>
                          <a:pt x="-13090" y="97288"/>
                          <a:pt x="12051" y="146223"/>
                          <a:pt x="62988" y="163232"/>
                        </a:cubicBezTo>
                        <a:cubicBezTo>
                          <a:pt x="113926" y="180241"/>
                          <a:pt x="171229" y="158771"/>
                          <a:pt x="191147" y="115273"/>
                        </a:cubicBezTo>
                        <a:close/>
                      </a:path>
                    </a:pathLst>
                  </a:custGeom>
                  <a:noFill/>
                  <a:ln w="52348" cap="flat">
                    <a:solidFill>
                      <a:srgbClr val="5CC6D6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>
                      <a:latin typeface="Agency FB" panose="020B0503020202020204" pitchFamily="34" charset="0"/>
                    </a:endParaRPr>
                  </a:p>
                </p:txBody>
              </p:sp>
            </p:grpSp>
            <p:grpSp>
              <p:nvGrpSpPr>
                <p:cNvPr id="132" name="Graphic 4">
                  <a:extLst>
                    <a:ext uri="{FF2B5EF4-FFF2-40B4-BE49-F238E27FC236}">
                      <a16:creationId xmlns:a16="http://schemas.microsoft.com/office/drawing/2014/main" id="{0C9C036E-68CB-42A5-A820-94FEC4F35F96}"/>
                    </a:ext>
                  </a:extLst>
                </p:cNvPr>
                <p:cNvGrpSpPr/>
                <p:nvPr/>
              </p:nvGrpSpPr>
              <p:grpSpPr>
                <a:xfrm>
                  <a:off x="6241163" y="5543492"/>
                  <a:ext cx="3656001" cy="2202903"/>
                  <a:chOff x="6241163" y="5543492"/>
                  <a:chExt cx="3656001" cy="2202903"/>
                </a:xfrm>
                <a:noFill/>
              </p:grpSpPr>
              <p:sp>
                <p:nvSpPr>
                  <p:cNvPr id="136" name="Freeform: Shape 135">
                    <a:extLst>
                      <a:ext uri="{FF2B5EF4-FFF2-40B4-BE49-F238E27FC236}">
                        <a16:creationId xmlns:a16="http://schemas.microsoft.com/office/drawing/2014/main" id="{4E094179-E3A3-46D0-BAAC-13BF4006E6D7}"/>
                      </a:ext>
                    </a:extLst>
                  </p:cNvPr>
                  <p:cNvSpPr/>
                  <p:nvPr/>
                </p:nvSpPr>
                <p:spPr>
                  <a:xfrm>
                    <a:off x="6241163" y="5661414"/>
                    <a:ext cx="3467792" cy="2084981"/>
                  </a:xfrm>
                  <a:custGeom>
                    <a:avLst/>
                    <a:gdLst>
                      <a:gd name="connsiteX0" fmla="*/ 0 w 3467792"/>
                      <a:gd name="connsiteY0" fmla="*/ 2084981 h 2084981"/>
                      <a:gd name="connsiteX1" fmla="*/ 1293994 w 3467792"/>
                      <a:gd name="connsiteY1" fmla="*/ 1600228 h 2084981"/>
                      <a:gd name="connsiteX2" fmla="*/ 1727448 w 3467792"/>
                      <a:gd name="connsiteY2" fmla="*/ 651914 h 2084981"/>
                      <a:gd name="connsiteX3" fmla="*/ 3467793 w 3467792"/>
                      <a:gd name="connsiteY3" fmla="*/ 0 h 20849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467792" h="2084981">
                        <a:moveTo>
                          <a:pt x="0" y="2084981"/>
                        </a:moveTo>
                        <a:lnTo>
                          <a:pt x="1293994" y="1600228"/>
                        </a:lnTo>
                        <a:lnTo>
                          <a:pt x="1727448" y="651914"/>
                        </a:lnTo>
                        <a:lnTo>
                          <a:pt x="3467793" y="0"/>
                        </a:lnTo>
                      </a:path>
                    </a:pathLst>
                  </a:custGeom>
                  <a:noFill/>
                  <a:ln w="52348" cap="flat">
                    <a:solidFill>
                      <a:srgbClr val="5CC6D6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>
                      <a:latin typeface="Agency FB" panose="020B0503020202020204" pitchFamily="34" charset="0"/>
                    </a:endParaRPr>
                  </a:p>
                </p:txBody>
              </p:sp>
              <p:sp>
                <p:nvSpPr>
                  <p:cNvPr id="137" name="Freeform: Shape 136">
                    <a:extLst>
                      <a:ext uri="{FF2B5EF4-FFF2-40B4-BE49-F238E27FC236}">
                        <a16:creationId xmlns:a16="http://schemas.microsoft.com/office/drawing/2014/main" id="{46C02F90-B2AD-4F80-87A8-31FF50526277}"/>
                      </a:ext>
                    </a:extLst>
                  </p:cNvPr>
                  <p:cNvSpPr/>
                  <p:nvPr/>
                </p:nvSpPr>
                <p:spPr>
                  <a:xfrm>
                    <a:off x="9699190" y="5543492"/>
                    <a:ext cx="197974" cy="169045"/>
                  </a:xfrm>
                  <a:custGeom>
                    <a:avLst/>
                    <a:gdLst>
                      <a:gd name="connsiteX0" fmla="*/ 191148 w 197974"/>
                      <a:gd name="connsiteY0" fmla="*/ 115273 h 169045"/>
                      <a:gd name="connsiteX1" fmla="*/ 134986 w 197974"/>
                      <a:gd name="connsiteY1" fmla="*/ 5830 h 169045"/>
                      <a:gd name="connsiteX2" fmla="*/ 6827 w 197974"/>
                      <a:gd name="connsiteY2" fmla="*/ 53790 h 169045"/>
                      <a:gd name="connsiteX3" fmla="*/ 62988 w 197974"/>
                      <a:gd name="connsiteY3" fmla="*/ 163232 h 169045"/>
                      <a:gd name="connsiteX4" fmla="*/ 191148 w 197974"/>
                      <a:gd name="connsiteY4" fmla="*/ 115273 h 1690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7974" h="169045">
                        <a:moveTo>
                          <a:pt x="191148" y="115273"/>
                        </a:moveTo>
                        <a:cubicBezTo>
                          <a:pt x="211065" y="71775"/>
                          <a:pt x="185923" y="22839"/>
                          <a:pt x="134986" y="5830"/>
                        </a:cubicBezTo>
                        <a:cubicBezTo>
                          <a:pt x="84050" y="-11179"/>
                          <a:pt x="26745" y="10292"/>
                          <a:pt x="6827" y="53790"/>
                        </a:cubicBezTo>
                        <a:cubicBezTo>
                          <a:pt x="-13090" y="97287"/>
                          <a:pt x="12052" y="146223"/>
                          <a:pt x="62988" y="163232"/>
                        </a:cubicBezTo>
                        <a:cubicBezTo>
                          <a:pt x="113925" y="180241"/>
                          <a:pt x="171230" y="158631"/>
                          <a:pt x="191148" y="115273"/>
                        </a:cubicBezTo>
                        <a:close/>
                      </a:path>
                    </a:pathLst>
                  </a:custGeom>
                  <a:noFill/>
                  <a:ln w="52348" cap="flat">
                    <a:solidFill>
                      <a:srgbClr val="5CC6D6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>
                      <a:latin typeface="Agency FB" panose="020B0503020202020204" pitchFamily="34" charset="0"/>
                    </a:endParaRPr>
                  </a:p>
                </p:txBody>
              </p:sp>
            </p:grpSp>
            <p:grpSp>
              <p:nvGrpSpPr>
                <p:cNvPr id="133" name="Graphic 4">
                  <a:extLst>
                    <a:ext uri="{FF2B5EF4-FFF2-40B4-BE49-F238E27FC236}">
                      <a16:creationId xmlns:a16="http://schemas.microsoft.com/office/drawing/2014/main" id="{595A182C-FC7D-4C95-878B-5BFDF68DA3A1}"/>
                    </a:ext>
                  </a:extLst>
                </p:cNvPr>
                <p:cNvGrpSpPr/>
                <p:nvPr/>
              </p:nvGrpSpPr>
              <p:grpSpPr>
                <a:xfrm>
                  <a:off x="2202452" y="5627142"/>
                  <a:ext cx="4234265" cy="1815881"/>
                  <a:chOff x="2202452" y="5627142"/>
                  <a:chExt cx="4234265" cy="1815881"/>
                </a:xfrm>
                <a:noFill/>
              </p:grpSpPr>
              <p:sp>
                <p:nvSpPr>
                  <p:cNvPr id="134" name="Freeform: Shape 133">
                    <a:extLst>
                      <a:ext uri="{FF2B5EF4-FFF2-40B4-BE49-F238E27FC236}">
                        <a16:creationId xmlns:a16="http://schemas.microsoft.com/office/drawing/2014/main" id="{DBDD8C3B-6AD1-4947-8E5C-149358DDD2D6}"/>
                      </a:ext>
                    </a:extLst>
                  </p:cNvPr>
                  <p:cNvSpPr/>
                  <p:nvPr/>
                </p:nvSpPr>
                <p:spPr>
                  <a:xfrm>
                    <a:off x="2202452" y="5742415"/>
                    <a:ext cx="4053078" cy="1700608"/>
                  </a:xfrm>
                  <a:custGeom>
                    <a:avLst/>
                    <a:gdLst>
                      <a:gd name="connsiteX0" fmla="*/ 0 w 4053078"/>
                      <a:gd name="connsiteY0" fmla="*/ 1700609 h 1700608"/>
                      <a:gd name="connsiteX1" fmla="*/ 3158580 w 4053078"/>
                      <a:gd name="connsiteY1" fmla="*/ 570215 h 1700608"/>
                      <a:gd name="connsiteX2" fmla="*/ 3288208 w 4053078"/>
                      <a:gd name="connsiteY2" fmla="*/ 286502 h 1700608"/>
                      <a:gd name="connsiteX3" fmla="*/ 4053078 w 4053078"/>
                      <a:gd name="connsiteY3" fmla="*/ 0 h 17006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053078" h="1700608">
                        <a:moveTo>
                          <a:pt x="0" y="1700609"/>
                        </a:moveTo>
                        <a:lnTo>
                          <a:pt x="3158580" y="570215"/>
                        </a:lnTo>
                        <a:lnTo>
                          <a:pt x="3288208" y="286502"/>
                        </a:lnTo>
                        <a:lnTo>
                          <a:pt x="4053078" y="0"/>
                        </a:lnTo>
                      </a:path>
                    </a:pathLst>
                  </a:custGeom>
                  <a:noFill/>
                  <a:ln w="52348" cap="flat">
                    <a:solidFill>
                      <a:srgbClr val="5CC6D6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>
                      <a:latin typeface="Agency FB" panose="020B0503020202020204" pitchFamily="34" charset="0"/>
                    </a:endParaRPr>
                  </a:p>
                </p:txBody>
              </p:sp>
              <p:sp>
                <p:nvSpPr>
                  <p:cNvPr id="135" name="Freeform: Shape 134">
                    <a:extLst>
                      <a:ext uri="{FF2B5EF4-FFF2-40B4-BE49-F238E27FC236}">
                        <a16:creationId xmlns:a16="http://schemas.microsoft.com/office/drawing/2014/main" id="{109FED18-A2CE-4E78-B5FD-AB90B866C787}"/>
                      </a:ext>
                    </a:extLst>
                  </p:cNvPr>
                  <p:cNvSpPr/>
                  <p:nvPr/>
                </p:nvSpPr>
                <p:spPr>
                  <a:xfrm>
                    <a:off x="6238743" y="5627142"/>
                    <a:ext cx="197974" cy="168988"/>
                  </a:xfrm>
                  <a:custGeom>
                    <a:avLst/>
                    <a:gdLst>
                      <a:gd name="connsiteX0" fmla="*/ 191147 w 197974"/>
                      <a:gd name="connsiteY0" fmla="*/ 115273 h 168988"/>
                      <a:gd name="connsiteX1" fmla="*/ 134986 w 197974"/>
                      <a:gd name="connsiteY1" fmla="*/ 5830 h 168988"/>
                      <a:gd name="connsiteX2" fmla="*/ 6828 w 197974"/>
                      <a:gd name="connsiteY2" fmla="*/ 53790 h 168988"/>
                      <a:gd name="connsiteX3" fmla="*/ 62989 w 197974"/>
                      <a:gd name="connsiteY3" fmla="*/ 163233 h 168988"/>
                      <a:gd name="connsiteX4" fmla="*/ 191147 w 197974"/>
                      <a:gd name="connsiteY4" fmla="*/ 115273 h 1689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7974" h="168988">
                        <a:moveTo>
                          <a:pt x="191147" y="115273"/>
                        </a:moveTo>
                        <a:cubicBezTo>
                          <a:pt x="211064" y="71775"/>
                          <a:pt x="185923" y="22839"/>
                          <a:pt x="134986" y="5830"/>
                        </a:cubicBezTo>
                        <a:cubicBezTo>
                          <a:pt x="84049" y="-11178"/>
                          <a:pt x="26745" y="10292"/>
                          <a:pt x="6828" y="53790"/>
                        </a:cubicBezTo>
                        <a:cubicBezTo>
                          <a:pt x="-13090" y="97288"/>
                          <a:pt x="12051" y="146223"/>
                          <a:pt x="62989" y="163233"/>
                        </a:cubicBezTo>
                        <a:cubicBezTo>
                          <a:pt x="113926" y="180101"/>
                          <a:pt x="171229" y="158632"/>
                          <a:pt x="191147" y="115273"/>
                        </a:cubicBezTo>
                        <a:close/>
                      </a:path>
                    </a:pathLst>
                  </a:custGeom>
                  <a:noFill/>
                  <a:ln w="52348" cap="flat">
                    <a:solidFill>
                      <a:srgbClr val="5CC6D6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 dirty="0">
                      <a:latin typeface="Agency FB" panose="020B0503020202020204" pitchFamily="34" charset="0"/>
                    </a:endParaRPr>
                  </a:p>
                </p:txBody>
              </p:sp>
            </p:grpSp>
          </p:grp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18520C2F-6E41-4527-B8D6-1B76CA5D0FBD}"/>
                  </a:ext>
                </a:extLst>
              </p:cNvPr>
              <p:cNvSpPr/>
              <p:nvPr/>
            </p:nvSpPr>
            <p:spPr>
              <a:xfrm>
                <a:off x="10731859" y="4703480"/>
                <a:ext cx="2610844" cy="1365450"/>
              </a:xfrm>
              <a:custGeom>
                <a:avLst/>
                <a:gdLst>
                  <a:gd name="connsiteX0" fmla="*/ 2610844 w 2610844"/>
                  <a:gd name="connsiteY0" fmla="*/ 0 h 1365450"/>
                  <a:gd name="connsiteX1" fmla="*/ 213706 w 2610844"/>
                  <a:gd name="connsiteY1" fmla="*/ 897985 h 1365450"/>
                  <a:gd name="connsiteX2" fmla="*/ 0 w 2610844"/>
                  <a:gd name="connsiteY2" fmla="*/ 1365451 h 1365450"/>
                  <a:gd name="connsiteX3" fmla="*/ 1093021 w 2610844"/>
                  <a:gd name="connsiteY3" fmla="*/ 956122 h 1365450"/>
                  <a:gd name="connsiteX4" fmla="*/ 1549985 w 2610844"/>
                  <a:gd name="connsiteY4" fmla="*/ 1108366 h 1365450"/>
                  <a:gd name="connsiteX5" fmla="*/ 2214450 w 2610844"/>
                  <a:gd name="connsiteY5" fmla="*/ 859506 h 1365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610844" h="1365450">
                    <a:moveTo>
                      <a:pt x="2610844" y="0"/>
                    </a:moveTo>
                    <a:lnTo>
                      <a:pt x="213706" y="897985"/>
                    </a:lnTo>
                    <a:lnTo>
                      <a:pt x="0" y="1365451"/>
                    </a:lnTo>
                    <a:lnTo>
                      <a:pt x="1093021" y="956122"/>
                    </a:lnTo>
                    <a:lnTo>
                      <a:pt x="1549985" y="1108366"/>
                    </a:lnTo>
                    <a:lnTo>
                      <a:pt x="2214450" y="859506"/>
                    </a:lnTo>
                    <a:close/>
                  </a:path>
                </a:pathLst>
              </a:custGeom>
              <a:solidFill>
                <a:srgbClr val="5CC6D6">
                  <a:alpha val="20000"/>
                </a:srgbClr>
              </a:solidFill>
              <a:ln w="163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95B140BC-AD0F-45B2-B55F-4B054919B19E}"/>
                  </a:ext>
                </a:extLst>
              </p:cNvPr>
              <p:cNvSpPr/>
              <p:nvPr/>
            </p:nvSpPr>
            <p:spPr>
              <a:xfrm>
                <a:off x="8305251" y="6606940"/>
                <a:ext cx="3844268" cy="1936223"/>
              </a:xfrm>
              <a:custGeom>
                <a:avLst/>
                <a:gdLst>
                  <a:gd name="connsiteX0" fmla="*/ 0 w 3844268"/>
                  <a:gd name="connsiteY0" fmla="*/ 1440038 h 1936223"/>
                  <a:gd name="connsiteX1" fmla="*/ 3844269 w 3844268"/>
                  <a:gd name="connsiteY1" fmla="*/ 0 h 1936223"/>
                  <a:gd name="connsiteX2" fmla="*/ 3540117 w 3844268"/>
                  <a:gd name="connsiteY2" fmla="*/ 665716 h 1936223"/>
                  <a:gd name="connsiteX3" fmla="*/ 1765977 w 3844268"/>
                  <a:gd name="connsiteY3" fmla="*/ 1330178 h 1936223"/>
                  <a:gd name="connsiteX4" fmla="*/ 1489089 w 3844268"/>
                  <a:gd name="connsiteY4" fmla="*/ 1936224 h 19362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44268" h="1936223">
                    <a:moveTo>
                      <a:pt x="0" y="1440038"/>
                    </a:moveTo>
                    <a:lnTo>
                      <a:pt x="3844269" y="0"/>
                    </a:lnTo>
                    <a:lnTo>
                      <a:pt x="3540117" y="665716"/>
                    </a:lnTo>
                    <a:lnTo>
                      <a:pt x="1765977" y="1330178"/>
                    </a:lnTo>
                    <a:lnTo>
                      <a:pt x="1489089" y="1936224"/>
                    </a:lnTo>
                    <a:close/>
                  </a:path>
                </a:pathLst>
              </a:custGeom>
              <a:solidFill>
                <a:srgbClr val="5CC6D6">
                  <a:alpha val="20000"/>
                </a:srgbClr>
              </a:solidFill>
              <a:ln w="163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C19A7A04-EAEA-4774-844D-DBBDC300A3DB}"/>
                  </a:ext>
                </a:extLst>
              </p:cNvPr>
              <p:cNvSpPr/>
              <p:nvPr/>
            </p:nvSpPr>
            <p:spPr>
              <a:xfrm>
                <a:off x="11510360" y="2069473"/>
                <a:ext cx="2823571" cy="1564119"/>
              </a:xfrm>
              <a:custGeom>
                <a:avLst/>
                <a:gdLst>
                  <a:gd name="connsiteX0" fmla="*/ 2823572 w 2823571"/>
                  <a:gd name="connsiteY0" fmla="*/ 0 h 1564119"/>
                  <a:gd name="connsiteX1" fmla="*/ 279173 w 2823571"/>
                  <a:gd name="connsiteY1" fmla="*/ 953055 h 1564119"/>
                  <a:gd name="connsiteX2" fmla="*/ 0 w 2823571"/>
                  <a:gd name="connsiteY2" fmla="*/ 1564120 h 1564119"/>
                  <a:gd name="connsiteX3" fmla="*/ 1164039 w 2823571"/>
                  <a:gd name="connsiteY3" fmla="*/ 1128023 h 1564119"/>
                  <a:gd name="connsiteX4" fmla="*/ 2156983 w 2823571"/>
                  <a:gd name="connsiteY4" fmla="*/ 1458999 h 15641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23571" h="1564119">
                    <a:moveTo>
                      <a:pt x="2823572" y="0"/>
                    </a:moveTo>
                    <a:lnTo>
                      <a:pt x="279173" y="953055"/>
                    </a:lnTo>
                    <a:lnTo>
                      <a:pt x="0" y="1564120"/>
                    </a:lnTo>
                    <a:lnTo>
                      <a:pt x="1164039" y="1128023"/>
                    </a:lnTo>
                    <a:lnTo>
                      <a:pt x="2156983" y="1458999"/>
                    </a:lnTo>
                    <a:close/>
                  </a:path>
                </a:pathLst>
              </a:custGeom>
              <a:solidFill>
                <a:srgbClr val="5CC6D6">
                  <a:alpha val="20000"/>
                </a:srgbClr>
              </a:solidFill>
              <a:ln w="163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 dirty="0">
                  <a:latin typeface="Agency FB" panose="020B0503020202020204" pitchFamily="34" charset="0"/>
                </a:endParaRPr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C9C9A01C-D49D-4806-90E3-D7F0B98BD734}"/>
                  </a:ext>
                </a:extLst>
              </p:cNvPr>
              <p:cNvSpPr/>
              <p:nvPr/>
            </p:nvSpPr>
            <p:spPr>
              <a:xfrm>
                <a:off x="6561151" y="5459120"/>
                <a:ext cx="3456038" cy="1101951"/>
              </a:xfrm>
              <a:custGeom>
                <a:avLst/>
                <a:gdLst>
                  <a:gd name="connsiteX0" fmla="*/ 0 w 3456038"/>
                  <a:gd name="connsiteY0" fmla="*/ 937859 h 1101951"/>
                  <a:gd name="connsiteX1" fmla="*/ 2503747 w 3456038"/>
                  <a:gd name="connsiteY1" fmla="*/ 0 h 1101951"/>
                  <a:gd name="connsiteX2" fmla="*/ 3456038 w 3456038"/>
                  <a:gd name="connsiteY2" fmla="*/ 317313 h 1101951"/>
                  <a:gd name="connsiteX3" fmla="*/ 1839934 w 3456038"/>
                  <a:gd name="connsiteY3" fmla="*/ 922662 h 1101951"/>
                  <a:gd name="connsiteX4" fmla="*/ 1376440 w 3456038"/>
                  <a:gd name="connsiteY4" fmla="*/ 768327 h 1101951"/>
                  <a:gd name="connsiteX5" fmla="*/ 485533 w 3456038"/>
                  <a:gd name="connsiteY5" fmla="*/ 1101952 h 11019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456038" h="1101951">
                    <a:moveTo>
                      <a:pt x="0" y="937859"/>
                    </a:moveTo>
                    <a:lnTo>
                      <a:pt x="2503747" y="0"/>
                    </a:lnTo>
                    <a:lnTo>
                      <a:pt x="3456038" y="317313"/>
                    </a:lnTo>
                    <a:lnTo>
                      <a:pt x="1839934" y="922662"/>
                    </a:lnTo>
                    <a:lnTo>
                      <a:pt x="1376440" y="768327"/>
                    </a:lnTo>
                    <a:lnTo>
                      <a:pt x="485533" y="1101952"/>
                    </a:lnTo>
                    <a:close/>
                  </a:path>
                </a:pathLst>
              </a:custGeom>
              <a:solidFill>
                <a:srgbClr val="5CC6D6">
                  <a:alpha val="20000"/>
                </a:srgbClr>
              </a:solidFill>
              <a:ln w="163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D0292F9B-69C9-40D8-B72A-2962B9D14033}"/>
                  </a:ext>
                </a:extLst>
              </p:cNvPr>
              <p:cNvSpPr/>
              <p:nvPr/>
            </p:nvSpPr>
            <p:spPr>
              <a:xfrm>
                <a:off x="730831" y="-151997"/>
                <a:ext cx="4104994" cy="1308846"/>
              </a:xfrm>
              <a:custGeom>
                <a:avLst/>
                <a:gdLst>
                  <a:gd name="connsiteX0" fmla="*/ 0 w 4104994"/>
                  <a:gd name="connsiteY0" fmla="*/ 1113942 h 1308846"/>
                  <a:gd name="connsiteX1" fmla="*/ 2973933 w 4104994"/>
                  <a:gd name="connsiteY1" fmla="*/ 0 h 1308846"/>
                  <a:gd name="connsiteX2" fmla="*/ 4104994 w 4104994"/>
                  <a:gd name="connsiteY2" fmla="*/ 376844 h 1308846"/>
                  <a:gd name="connsiteX3" fmla="*/ 2185390 w 4104994"/>
                  <a:gd name="connsiteY3" fmla="*/ 1095957 h 1308846"/>
                  <a:gd name="connsiteX4" fmla="*/ 1634880 w 4104994"/>
                  <a:gd name="connsiteY4" fmla="*/ 912484 h 1308846"/>
                  <a:gd name="connsiteX5" fmla="*/ 576796 w 4104994"/>
                  <a:gd name="connsiteY5" fmla="*/ 1308847 h 1308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104994" h="1308846">
                    <a:moveTo>
                      <a:pt x="0" y="1113942"/>
                    </a:moveTo>
                    <a:lnTo>
                      <a:pt x="2973933" y="0"/>
                    </a:lnTo>
                    <a:lnTo>
                      <a:pt x="4104994" y="376844"/>
                    </a:lnTo>
                    <a:lnTo>
                      <a:pt x="2185390" y="1095957"/>
                    </a:lnTo>
                    <a:lnTo>
                      <a:pt x="1634880" y="912484"/>
                    </a:lnTo>
                    <a:lnTo>
                      <a:pt x="576796" y="1308847"/>
                    </a:lnTo>
                    <a:close/>
                  </a:path>
                </a:pathLst>
              </a:custGeom>
              <a:solidFill>
                <a:srgbClr val="5CC6D6">
                  <a:alpha val="20000"/>
                </a:srgbClr>
              </a:solidFill>
              <a:ln w="163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B3C0E86D-B1E8-4E77-B58D-E4AF0C607FE6}"/>
                  </a:ext>
                </a:extLst>
              </p:cNvPr>
              <p:cNvSpPr/>
              <p:nvPr/>
            </p:nvSpPr>
            <p:spPr>
              <a:xfrm>
                <a:off x="7531565" y="3977953"/>
                <a:ext cx="3539137" cy="1679278"/>
              </a:xfrm>
              <a:custGeom>
                <a:avLst/>
                <a:gdLst>
                  <a:gd name="connsiteX0" fmla="*/ 230522 w 3539137"/>
                  <a:gd name="connsiteY0" fmla="*/ 1170406 h 1679278"/>
                  <a:gd name="connsiteX1" fmla="*/ 3354817 w 3539137"/>
                  <a:gd name="connsiteY1" fmla="*/ 0 h 1679278"/>
                  <a:gd name="connsiteX2" fmla="*/ 3539138 w 3539137"/>
                  <a:gd name="connsiteY2" fmla="*/ 61483 h 1679278"/>
                  <a:gd name="connsiteX3" fmla="*/ 1708347 w 3539137"/>
                  <a:gd name="connsiteY3" fmla="*/ 747275 h 1679278"/>
                  <a:gd name="connsiteX4" fmla="*/ 1547210 w 3539137"/>
                  <a:gd name="connsiteY4" fmla="*/ 1099721 h 1679278"/>
                  <a:gd name="connsiteX5" fmla="*/ 0 w 3539137"/>
                  <a:gd name="connsiteY5" fmla="*/ 1679278 h 16792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539137" h="1679278">
                    <a:moveTo>
                      <a:pt x="230522" y="1170406"/>
                    </a:moveTo>
                    <a:lnTo>
                      <a:pt x="3354817" y="0"/>
                    </a:lnTo>
                    <a:lnTo>
                      <a:pt x="3539138" y="61483"/>
                    </a:lnTo>
                    <a:lnTo>
                      <a:pt x="1708347" y="747275"/>
                    </a:lnTo>
                    <a:lnTo>
                      <a:pt x="1547210" y="1099721"/>
                    </a:lnTo>
                    <a:lnTo>
                      <a:pt x="0" y="1679278"/>
                    </a:lnTo>
                    <a:close/>
                  </a:path>
                </a:pathLst>
              </a:custGeom>
              <a:solidFill>
                <a:srgbClr val="5CC6D6">
                  <a:alpha val="20000"/>
                </a:srgbClr>
              </a:solidFill>
              <a:ln w="163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AC1754F2-5926-4D9A-BF20-0232C4ACEA50}"/>
                  </a:ext>
                </a:extLst>
              </p:cNvPr>
              <p:cNvSpPr/>
              <p:nvPr/>
            </p:nvSpPr>
            <p:spPr>
              <a:xfrm>
                <a:off x="3030340" y="-1524000"/>
                <a:ext cx="5585104" cy="2650038"/>
              </a:xfrm>
              <a:custGeom>
                <a:avLst/>
                <a:gdLst>
                  <a:gd name="connsiteX0" fmla="*/ 363742 w 5585104"/>
                  <a:gd name="connsiteY0" fmla="*/ 1846857 h 2650038"/>
                  <a:gd name="connsiteX1" fmla="*/ 5294340 w 5585104"/>
                  <a:gd name="connsiteY1" fmla="*/ 0 h 2650038"/>
                  <a:gd name="connsiteX2" fmla="*/ 5585104 w 5585104"/>
                  <a:gd name="connsiteY2" fmla="*/ 96895 h 2650038"/>
                  <a:gd name="connsiteX3" fmla="*/ 2695903 w 5585104"/>
                  <a:gd name="connsiteY3" fmla="*/ 1179050 h 2650038"/>
                  <a:gd name="connsiteX4" fmla="*/ 2441708 w 5585104"/>
                  <a:gd name="connsiteY4" fmla="*/ 1735463 h 2650038"/>
                  <a:gd name="connsiteX5" fmla="*/ 0 w 5585104"/>
                  <a:gd name="connsiteY5" fmla="*/ 2650039 h 26500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585104" h="2650038">
                    <a:moveTo>
                      <a:pt x="363742" y="1846857"/>
                    </a:moveTo>
                    <a:lnTo>
                      <a:pt x="5294340" y="0"/>
                    </a:lnTo>
                    <a:lnTo>
                      <a:pt x="5585104" y="96895"/>
                    </a:lnTo>
                    <a:lnTo>
                      <a:pt x="2695903" y="1179050"/>
                    </a:lnTo>
                    <a:lnTo>
                      <a:pt x="2441708" y="1735463"/>
                    </a:lnTo>
                    <a:lnTo>
                      <a:pt x="0" y="2650039"/>
                    </a:lnTo>
                    <a:close/>
                  </a:path>
                </a:pathLst>
              </a:custGeom>
              <a:solidFill>
                <a:srgbClr val="5CC6D6">
                  <a:alpha val="20000"/>
                </a:srgbClr>
              </a:solidFill>
              <a:ln w="163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811E4D7E-7D77-41A5-8A7C-981AB7E52013}"/>
                  </a:ext>
                </a:extLst>
              </p:cNvPr>
              <p:cNvSpPr/>
              <p:nvPr/>
            </p:nvSpPr>
            <p:spPr>
              <a:xfrm>
                <a:off x="5823219" y="-188942"/>
                <a:ext cx="3917572" cy="1660177"/>
              </a:xfrm>
              <a:custGeom>
                <a:avLst/>
                <a:gdLst>
                  <a:gd name="connsiteX0" fmla="*/ 3917573 w 3917572"/>
                  <a:gd name="connsiteY0" fmla="*/ 469835 h 1660177"/>
                  <a:gd name="connsiteX1" fmla="*/ 739565 w 3917572"/>
                  <a:gd name="connsiteY1" fmla="*/ 1660178 h 1660177"/>
                  <a:gd name="connsiteX2" fmla="*/ 0 w 3917572"/>
                  <a:gd name="connsiteY2" fmla="*/ 1413689 h 1660177"/>
                  <a:gd name="connsiteX3" fmla="*/ 2135923 w 3917572"/>
                  <a:gd name="connsiteY3" fmla="*/ 613714 h 1660177"/>
                  <a:gd name="connsiteX4" fmla="*/ 1420356 w 3917572"/>
                  <a:gd name="connsiteY4" fmla="*/ 375311 h 1660177"/>
                  <a:gd name="connsiteX5" fmla="*/ 2422280 w 3917572"/>
                  <a:gd name="connsiteY5" fmla="*/ 0 h 16601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917572" h="1660177">
                    <a:moveTo>
                      <a:pt x="3917573" y="469835"/>
                    </a:moveTo>
                    <a:lnTo>
                      <a:pt x="739565" y="1660178"/>
                    </a:lnTo>
                    <a:lnTo>
                      <a:pt x="0" y="1413689"/>
                    </a:lnTo>
                    <a:lnTo>
                      <a:pt x="2135923" y="613714"/>
                    </a:lnTo>
                    <a:lnTo>
                      <a:pt x="1420356" y="375311"/>
                    </a:lnTo>
                    <a:lnTo>
                      <a:pt x="2422280" y="0"/>
                    </a:lnTo>
                    <a:close/>
                  </a:path>
                </a:pathLst>
              </a:custGeom>
              <a:solidFill>
                <a:srgbClr val="5CC6D6">
                  <a:alpha val="20000"/>
                </a:srgbClr>
              </a:solidFill>
              <a:ln w="163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grpSp>
            <p:nvGrpSpPr>
              <p:cNvPr id="27" name="Graphic 4">
                <a:extLst>
                  <a:ext uri="{FF2B5EF4-FFF2-40B4-BE49-F238E27FC236}">
                    <a16:creationId xmlns:a16="http://schemas.microsoft.com/office/drawing/2014/main" id="{22D69D3D-B027-4FF4-8964-AB249685263C}"/>
                  </a:ext>
                </a:extLst>
              </p:cNvPr>
              <p:cNvGrpSpPr/>
              <p:nvPr/>
            </p:nvGrpSpPr>
            <p:grpSpPr>
              <a:xfrm>
                <a:off x="8669483" y="283123"/>
                <a:ext cx="2418198" cy="1235792"/>
                <a:chOff x="8669483" y="283123"/>
                <a:chExt cx="2418198" cy="1235792"/>
              </a:xfrm>
              <a:solidFill>
                <a:srgbClr val="5CC6D6">
                  <a:alpha val="20000"/>
                </a:srgbClr>
              </a:solidFill>
            </p:grpSpPr>
            <p:sp>
              <p:nvSpPr>
                <p:cNvPr id="121" name="Freeform: Shape 120">
                  <a:extLst>
                    <a:ext uri="{FF2B5EF4-FFF2-40B4-BE49-F238E27FC236}">
                      <a16:creationId xmlns:a16="http://schemas.microsoft.com/office/drawing/2014/main" id="{ACAA1E11-E971-4488-8E59-E49E0F72D20A}"/>
                    </a:ext>
                  </a:extLst>
                </p:cNvPr>
                <p:cNvSpPr/>
                <p:nvPr/>
              </p:nvSpPr>
              <p:spPr>
                <a:xfrm>
                  <a:off x="8669483" y="1063858"/>
                  <a:ext cx="333865" cy="455057"/>
                </a:xfrm>
                <a:custGeom>
                  <a:avLst/>
                  <a:gdLst>
                    <a:gd name="connsiteX0" fmla="*/ 182197 w 333865"/>
                    <a:gd name="connsiteY0" fmla="*/ 56743 h 455057"/>
                    <a:gd name="connsiteX1" fmla="*/ 333866 w 333865"/>
                    <a:gd name="connsiteY1" fmla="*/ 0 h 455057"/>
                    <a:gd name="connsiteX2" fmla="*/ 151831 w 333865"/>
                    <a:gd name="connsiteY2" fmla="*/ 398175 h 455057"/>
                    <a:gd name="connsiteX3" fmla="*/ 0 w 333865"/>
                    <a:gd name="connsiteY3" fmla="*/ 455057 h 4550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3865" h="455057">
                      <a:moveTo>
                        <a:pt x="182197" y="56743"/>
                      </a:moveTo>
                      <a:lnTo>
                        <a:pt x="333866" y="0"/>
                      </a:lnTo>
                      <a:lnTo>
                        <a:pt x="151831" y="398175"/>
                      </a:lnTo>
                      <a:lnTo>
                        <a:pt x="0" y="455057"/>
                      </a:lnTo>
                      <a:close/>
                    </a:path>
                  </a:pathLst>
                </a:custGeom>
                <a:solidFill>
                  <a:srgbClr val="5CC6D6">
                    <a:alpha val="20000"/>
                  </a:srgbClr>
                </a:solidFill>
                <a:ln w="163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>
                    <a:latin typeface="Agency FB" panose="020B0503020202020204" pitchFamily="34" charset="0"/>
                  </a:endParaRPr>
                </a:p>
              </p:txBody>
            </p:sp>
            <p:sp>
              <p:nvSpPr>
                <p:cNvPr id="122" name="Freeform: Shape 121">
                  <a:extLst>
                    <a:ext uri="{FF2B5EF4-FFF2-40B4-BE49-F238E27FC236}">
                      <a16:creationId xmlns:a16="http://schemas.microsoft.com/office/drawing/2014/main" id="{664B1987-30F1-4C55-B8F4-21511A0A752A}"/>
                    </a:ext>
                  </a:extLst>
                </p:cNvPr>
                <p:cNvSpPr/>
                <p:nvPr/>
              </p:nvSpPr>
              <p:spPr>
                <a:xfrm>
                  <a:off x="8967268" y="952325"/>
                  <a:ext cx="333702" cy="455057"/>
                </a:xfrm>
                <a:custGeom>
                  <a:avLst/>
                  <a:gdLst>
                    <a:gd name="connsiteX0" fmla="*/ 182198 w 333702"/>
                    <a:gd name="connsiteY0" fmla="*/ 56743 h 455057"/>
                    <a:gd name="connsiteX1" fmla="*/ 333702 w 333702"/>
                    <a:gd name="connsiteY1" fmla="*/ 0 h 455057"/>
                    <a:gd name="connsiteX2" fmla="*/ 151831 w 333702"/>
                    <a:gd name="connsiteY2" fmla="*/ 398175 h 455057"/>
                    <a:gd name="connsiteX3" fmla="*/ 0 w 333702"/>
                    <a:gd name="connsiteY3" fmla="*/ 455057 h 4550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3702" h="455057">
                      <a:moveTo>
                        <a:pt x="182198" y="56743"/>
                      </a:moveTo>
                      <a:lnTo>
                        <a:pt x="333702" y="0"/>
                      </a:lnTo>
                      <a:lnTo>
                        <a:pt x="151831" y="398175"/>
                      </a:lnTo>
                      <a:lnTo>
                        <a:pt x="0" y="455057"/>
                      </a:lnTo>
                      <a:close/>
                    </a:path>
                  </a:pathLst>
                </a:custGeom>
                <a:solidFill>
                  <a:srgbClr val="5CC6D6">
                    <a:alpha val="20000"/>
                  </a:srgbClr>
                </a:solidFill>
                <a:ln w="163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>
                    <a:latin typeface="Agency FB" panose="020B0503020202020204" pitchFamily="34" charset="0"/>
                  </a:endParaRPr>
                </a:p>
              </p:txBody>
            </p:sp>
            <p:sp>
              <p:nvSpPr>
                <p:cNvPr id="123" name="Freeform: Shape 122">
                  <a:extLst>
                    <a:ext uri="{FF2B5EF4-FFF2-40B4-BE49-F238E27FC236}">
                      <a16:creationId xmlns:a16="http://schemas.microsoft.com/office/drawing/2014/main" id="{DA4D49C0-8CAD-46C6-8076-CE44BCA4C1BF}"/>
                    </a:ext>
                  </a:extLst>
                </p:cNvPr>
                <p:cNvSpPr/>
                <p:nvPr/>
              </p:nvSpPr>
              <p:spPr>
                <a:xfrm>
                  <a:off x="9265053" y="840791"/>
                  <a:ext cx="333702" cy="455057"/>
                </a:xfrm>
                <a:custGeom>
                  <a:avLst/>
                  <a:gdLst>
                    <a:gd name="connsiteX0" fmla="*/ 182198 w 333702"/>
                    <a:gd name="connsiteY0" fmla="*/ 56743 h 455057"/>
                    <a:gd name="connsiteX1" fmla="*/ 333702 w 333702"/>
                    <a:gd name="connsiteY1" fmla="*/ 0 h 455057"/>
                    <a:gd name="connsiteX2" fmla="*/ 151832 w 333702"/>
                    <a:gd name="connsiteY2" fmla="*/ 398175 h 455057"/>
                    <a:gd name="connsiteX3" fmla="*/ 0 w 333702"/>
                    <a:gd name="connsiteY3" fmla="*/ 455057 h 4550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3702" h="455057">
                      <a:moveTo>
                        <a:pt x="182198" y="56743"/>
                      </a:moveTo>
                      <a:lnTo>
                        <a:pt x="333702" y="0"/>
                      </a:lnTo>
                      <a:lnTo>
                        <a:pt x="151832" y="398175"/>
                      </a:lnTo>
                      <a:lnTo>
                        <a:pt x="0" y="455057"/>
                      </a:lnTo>
                      <a:close/>
                    </a:path>
                  </a:pathLst>
                </a:custGeom>
                <a:solidFill>
                  <a:srgbClr val="5CC6D6">
                    <a:alpha val="20000"/>
                  </a:srgbClr>
                </a:solidFill>
                <a:ln w="163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>
                    <a:latin typeface="Agency FB" panose="020B0503020202020204" pitchFamily="34" charset="0"/>
                  </a:endParaRPr>
                </a:p>
              </p:txBody>
            </p:sp>
            <p:sp>
              <p:nvSpPr>
                <p:cNvPr id="124" name="Freeform: Shape 123">
                  <a:extLst>
                    <a:ext uri="{FF2B5EF4-FFF2-40B4-BE49-F238E27FC236}">
                      <a16:creationId xmlns:a16="http://schemas.microsoft.com/office/drawing/2014/main" id="{E6061B39-7658-40D1-B532-6060340606C3}"/>
                    </a:ext>
                  </a:extLst>
                </p:cNvPr>
                <p:cNvSpPr/>
                <p:nvPr/>
              </p:nvSpPr>
              <p:spPr>
                <a:xfrm>
                  <a:off x="9562676" y="729257"/>
                  <a:ext cx="333864" cy="455057"/>
                </a:xfrm>
                <a:custGeom>
                  <a:avLst/>
                  <a:gdLst>
                    <a:gd name="connsiteX0" fmla="*/ 182360 w 333864"/>
                    <a:gd name="connsiteY0" fmla="*/ 56743 h 455057"/>
                    <a:gd name="connsiteX1" fmla="*/ 333865 w 333864"/>
                    <a:gd name="connsiteY1" fmla="*/ 0 h 455057"/>
                    <a:gd name="connsiteX2" fmla="*/ 151994 w 333864"/>
                    <a:gd name="connsiteY2" fmla="*/ 398175 h 455057"/>
                    <a:gd name="connsiteX3" fmla="*/ 0 w 333864"/>
                    <a:gd name="connsiteY3" fmla="*/ 455057 h 4550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3864" h="455057">
                      <a:moveTo>
                        <a:pt x="182360" y="56743"/>
                      </a:moveTo>
                      <a:lnTo>
                        <a:pt x="333865" y="0"/>
                      </a:lnTo>
                      <a:lnTo>
                        <a:pt x="151994" y="398175"/>
                      </a:lnTo>
                      <a:lnTo>
                        <a:pt x="0" y="455057"/>
                      </a:lnTo>
                      <a:close/>
                    </a:path>
                  </a:pathLst>
                </a:custGeom>
                <a:solidFill>
                  <a:srgbClr val="5CC6D6">
                    <a:alpha val="20000"/>
                  </a:srgbClr>
                </a:solidFill>
                <a:ln w="163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>
                    <a:latin typeface="Agency FB" panose="020B0503020202020204" pitchFamily="34" charset="0"/>
                  </a:endParaRPr>
                </a:p>
              </p:txBody>
            </p:sp>
            <p:sp>
              <p:nvSpPr>
                <p:cNvPr id="125" name="Freeform: Shape 124">
                  <a:extLst>
                    <a:ext uri="{FF2B5EF4-FFF2-40B4-BE49-F238E27FC236}">
                      <a16:creationId xmlns:a16="http://schemas.microsoft.com/office/drawing/2014/main" id="{7868D53A-4169-447A-8EEF-59114CB42209}"/>
                    </a:ext>
                  </a:extLst>
                </p:cNvPr>
                <p:cNvSpPr/>
                <p:nvPr/>
              </p:nvSpPr>
              <p:spPr>
                <a:xfrm>
                  <a:off x="9860461" y="617724"/>
                  <a:ext cx="333865" cy="455057"/>
                </a:xfrm>
                <a:custGeom>
                  <a:avLst/>
                  <a:gdLst>
                    <a:gd name="connsiteX0" fmla="*/ 182360 w 333865"/>
                    <a:gd name="connsiteY0" fmla="*/ 56743 h 455057"/>
                    <a:gd name="connsiteX1" fmla="*/ 333866 w 333865"/>
                    <a:gd name="connsiteY1" fmla="*/ 0 h 455057"/>
                    <a:gd name="connsiteX2" fmla="*/ 151831 w 333865"/>
                    <a:gd name="connsiteY2" fmla="*/ 398175 h 455057"/>
                    <a:gd name="connsiteX3" fmla="*/ 0 w 333865"/>
                    <a:gd name="connsiteY3" fmla="*/ 455057 h 4550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3865" h="455057">
                      <a:moveTo>
                        <a:pt x="182360" y="56743"/>
                      </a:moveTo>
                      <a:lnTo>
                        <a:pt x="333866" y="0"/>
                      </a:lnTo>
                      <a:lnTo>
                        <a:pt x="151831" y="398175"/>
                      </a:lnTo>
                      <a:lnTo>
                        <a:pt x="0" y="455057"/>
                      </a:lnTo>
                      <a:close/>
                    </a:path>
                  </a:pathLst>
                </a:custGeom>
                <a:solidFill>
                  <a:srgbClr val="5CC6D6">
                    <a:alpha val="20000"/>
                  </a:srgbClr>
                </a:solidFill>
                <a:ln w="163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>
                    <a:latin typeface="Agency FB" panose="020B0503020202020204" pitchFamily="34" charset="0"/>
                  </a:endParaRPr>
                </a:p>
              </p:txBody>
            </p:sp>
            <p:sp>
              <p:nvSpPr>
                <p:cNvPr id="126" name="Freeform: Shape 125">
                  <a:extLst>
                    <a:ext uri="{FF2B5EF4-FFF2-40B4-BE49-F238E27FC236}">
                      <a16:creationId xmlns:a16="http://schemas.microsoft.com/office/drawing/2014/main" id="{91410E9C-0D88-4D50-A805-6727C17DE04C}"/>
                    </a:ext>
                  </a:extLst>
                </p:cNvPr>
                <p:cNvSpPr/>
                <p:nvPr/>
              </p:nvSpPr>
              <p:spPr>
                <a:xfrm>
                  <a:off x="10158246" y="506190"/>
                  <a:ext cx="333865" cy="455057"/>
                </a:xfrm>
                <a:custGeom>
                  <a:avLst/>
                  <a:gdLst>
                    <a:gd name="connsiteX0" fmla="*/ 182197 w 333865"/>
                    <a:gd name="connsiteY0" fmla="*/ 56743 h 455057"/>
                    <a:gd name="connsiteX1" fmla="*/ 333866 w 333865"/>
                    <a:gd name="connsiteY1" fmla="*/ 0 h 455057"/>
                    <a:gd name="connsiteX2" fmla="*/ 151831 w 333865"/>
                    <a:gd name="connsiteY2" fmla="*/ 398175 h 455057"/>
                    <a:gd name="connsiteX3" fmla="*/ 0 w 333865"/>
                    <a:gd name="connsiteY3" fmla="*/ 455057 h 4550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3865" h="455057">
                      <a:moveTo>
                        <a:pt x="182197" y="56743"/>
                      </a:moveTo>
                      <a:lnTo>
                        <a:pt x="333866" y="0"/>
                      </a:lnTo>
                      <a:lnTo>
                        <a:pt x="151831" y="398175"/>
                      </a:lnTo>
                      <a:lnTo>
                        <a:pt x="0" y="455057"/>
                      </a:lnTo>
                      <a:close/>
                    </a:path>
                  </a:pathLst>
                </a:custGeom>
                <a:solidFill>
                  <a:srgbClr val="5CC6D6">
                    <a:alpha val="20000"/>
                  </a:srgbClr>
                </a:solidFill>
                <a:ln w="163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>
                    <a:latin typeface="Agency FB" panose="020B0503020202020204" pitchFamily="34" charset="0"/>
                  </a:endParaRPr>
                </a:p>
              </p:txBody>
            </p:sp>
            <p:sp>
              <p:nvSpPr>
                <p:cNvPr id="127" name="Freeform: Shape 126">
                  <a:extLst>
                    <a:ext uri="{FF2B5EF4-FFF2-40B4-BE49-F238E27FC236}">
                      <a16:creationId xmlns:a16="http://schemas.microsoft.com/office/drawing/2014/main" id="{A02D1395-620E-4A41-9091-5532BA3CDB22}"/>
                    </a:ext>
                  </a:extLst>
                </p:cNvPr>
                <p:cNvSpPr/>
                <p:nvPr/>
              </p:nvSpPr>
              <p:spPr>
                <a:xfrm>
                  <a:off x="10456031" y="394657"/>
                  <a:ext cx="333865" cy="455057"/>
                </a:xfrm>
                <a:custGeom>
                  <a:avLst/>
                  <a:gdLst>
                    <a:gd name="connsiteX0" fmla="*/ 182198 w 333865"/>
                    <a:gd name="connsiteY0" fmla="*/ 56743 h 455057"/>
                    <a:gd name="connsiteX1" fmla="*/ 333866 w 333865"/>
                    <a:gd name="connsiteY1" fmla="*/ 0 h 455057"/>
                    <a:gd name="connsiteX2" fmla="*/ 151831 w 333865"/>
                    <a:gd name="connsiteY2" fmla="*/ 398175 h 455057"/>
                    <a:gd name="connsiteX3" fmla="*/ 0 w 333865"/>
                    <a:gd name="connsiteY3" fmla="*/ 455057 h 4550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3865" h="455057">
                      <a:moveTo>
                        <a:pt x="182198" y="56743"/>
                      </a:moveTo>
                      <a:lnTo>
                        <a:pt x="333866" y="0"/>
                      </a:lnTo>
                      <a:lnTo>
                        <a:pt x="151831" y="398175"/>
                      </a:lnTo>
                      <a:lnTo>
                        <a:pt x="0" y="455057"/>
                      </a:lnTo>
                      <a:close/>
                    </a:path>
                  </a:pathLst>
                </a:custGeom>
                <a:solidFill>
                  <a:srgbClr val="5CC6D6">
                    <a:alpha val="20000"/>
                  </a:srgbClr>
                </a:solidFill>
                <a:ln w="163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>
                    <a:latin typeface="Agency FB" panose="020B0503020202020204" pitchFamily="34" charset="0"/>
                  </a:endParaRPr>
                </a:p>
              </p:txBody>
            </p:sp>
            <p:sp>
              <p:nvSpPr>
                <p:cNvPr id="128" name="Freeform: Shape 127">
                  <a:extLst>
                    <a:ext uri="{FF2B5EF4-FFF2-40B4-BE49-F238E27FC236}">
                      <a16:creationId xmlns:a16="http://schemas.microsoft.com/office/drawing/2014/main" id="{4D45A668-BBDC-48CC-A098-26D7B1F97DC4}"/>
                    </a:ext>
                  </a:extLst>
                </p:cNvPr>
                <p:cNvSpPr/>
                <p:nvPr/>
              </p:nvSpPr>
              <p:spPr>
                <a:xfrm>
                  <a:off x="10753816" y="283123"/>
                  <a:ext cx="333865" cy="455057"/>
                </a:xfrm>
                <a:custGeom>
                  <a:avLst/>
                  <a:gdLst>
                    <a:gd name="connsiteX0" fmla="*/ 182198 w 333865"/>
                    <a:gd name="connsiteY0" fmla="*/ 56743 h 455057"/>
                    <a:gd name="connsiteX1" fmla="*/ 333866 w 333865"/>
                    <a:gd name="connsiteY1" fmla="*/ 0 h 455057"/>
                    <a:gd name="connsiteX2" fmla="*/ 151832 w 333865"/>
                    <a:gd name="connsiteY2" fmla="*/ 398175 h 455057"/>
                    <a:gd name="connsiteX3" fmla="*/ 0 w 333865"/>
                    <a:gd name="connsiteY3" fmla="*/ 455057 h 4550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3865" h="455057">
                      <a:moveTo>
                        <a:pt x="182198" y="56743"/>
                      </a:moveTo>
                      <a:lnTo>
                        <a:pt x="333866" y="0"/>
                      </a:lnTo>
                      <a:lnTo>
                        <a:pt x="151832" y="398175"/>
                      </a:lnTo>
                      <a:lnTo>
                        <a:pt x="0" y="455057"/>
                      </a:lnTo>
                      <a:close/>
                    </a:path>
                  </a:pathLst>
                </a:custGeom>
                <a:solidFill>
                  <a:srgbClr val="5CC6D6">
                    <a:alpha val="20000"/>
                  </a:srgbClr>
                </a:solidFill>
                <a:ln w="163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>
                    <a:latin typeface="Agency FB" panose="020B0503020202020204" pitchFamily="34" charset="0"/>
                  </a:endParaRPr>
                </a:p>
              </p:txBody>
            </p:sp>
          </p:grpSp>
          <p:grpSp>
            <p:nvGrpSpPr>
              <p:cNvPr id="28" name="Graphic 4">
                <a:extLst>
                  <a:ext uri="{FF2B5EF4-FFF2-40B4-BE49-F238E27FC236}">
                    <a16:creationId xmlns:a16="http://schemas.microsoft.com/office/drawing/2014/main" id="{92700ABA-642F-4157-90D0-A9D81D14619D}"/>
                  </a:ext>
                </a:extLst>
              </p:cNvPr>
              <p:cNvGrpSpPr/>
              <p:nvPr/>
            </p:nvGrpSpPr>
            <p:grpSpPr>
              <a:xfrm>
                <a:off x="911723" y="392984"/>
                <a:ext cx="2418034" cy="1235792"/>
                <a:chOff x="911723" y="392984"/>
                <a:chExt cx="2418034" cy="1235792"/>
              </a:xfrm>
              <a:solidFill>
                <a:srgbClr val="5CC6D6">
                  <a:alpha val="20000"/>
                </a:srgbClr>
              </a:solidFill>
            </p:grpSpPr>
            <p:sp>
              <p:nvSpPr>
                <p:cNvPr id="113" name="Freeform: Shape 112">
                  <a:extLst>
                    <a:ext uri="{FF2B5EF4-FFF2-40B4-BE49-F238E27FC236}">
                      <a16:creationId xmlns:a16="http://schemas.microsoft.com/office/drawing/2014/main" id="{E80BE19A-29D2-4282-8CDE-B46604BF866F}"/>
                    </a:ext>
                  </a:extLst>
                </p:cNvPr>
                <p:cNvSpPr/>
                <p:nvPr/>
              </p:nvSpPr>
              <p:spPr>
                <a:xfrm>
                  <a:off x="911723" y="1173719"/>
                  <a:ext cx="333702" cy="455057"/>
                </a:xfrm>
                <a:custGeom>
                  <a:avLst/>
                  <a:gdLst>
                    <a:gd name="connsiteX0" fmla="*/ 182197 w 333702"/>
                    <a:gd name="connsiteY0" fmla="*/ 56743 h 455057"/>
                    <a:gd name="connsiteX1" fmla="*/ 333702 w 333702"/>
                    <a:gd name="connsiteY1" fmla="*/ 0 h 455057"/>
                    <a:gd name="connsiteX2" fmla="*/ 151831 w 333702"/>
                    <a:gd name="connsiteY2" fmla="*/ 398175 h 455057"/>
                    <a:gd name="connsiteX3" fmla="*/ 0 w 333702"/>
                    <a:gd name="connsiteY3" fmla="*/ 455057 h 4550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3702" h="455057">
                      <a:moveTo>
                        <a:pt x="182197" y="56743"/>
                      </a:moveTo>
                      <a:lnTo>
                        <a:pt x="333702" y="0"/>
                      </a:lnTo>
                      <a:lnTo>
                        <a:pt x="151831" y="398175"/>
                      </a:lnTo>
                      <a:lnTo>
                        <a:pt x="0" y="455057"/>
                      </a:lnTo>
                      <a:close/>
                    </a:path>
                  </a:pathLst>
                </a:custGeom>
                <a:solidFill>
                  <a:srgbClr val="5CC6D6">
                    <a:alpha val="20000"/>
                  </a:srgbClr>
                </a:solidFill>
                <a:ln w="163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>
                    <a:latin typeface="Agency FB" panose="020B0503020202020204" pitchFamily="34" charset="0"/>
                  </a:endParaRPr>
                </a:p>
              </p:txBody>
            </p:sp>
            <p:sp>
              <p:nvSpPr>
                <p:cNvPr id="114" name="Freeform: Shape 113">
                  <a:extLst>
                    <a:ext uri="{FF2B5EF4-FFF2-40B4-BE49-F238E27FC236}">
                      <a16:creationId xmlns:a16="http://schemas.microsoft.com/office/drawing/2014/main" id="{89F3E159-7C39-4045-835B-CF5BA8F95081}"/>
                    </a:ext>
                  </a:extLst>
                </p:cNvPr>
                <p:cNvSpPr/>
                <p:nvPr/>
              </p:nvSpPr>
              <p:spPr>
                <a:xfrm>
                  <a:off x="1209345" y="1062185"/>
                  <a:ext cx="333865" cy="455057"/>
                </a:xfrm>
                <a:custGeom>
                  <a:avLst/>
                  <a:gdLst>
                    <a:gd name="connsiteX0" fmla="*/ 182361 w 333865"/>
                    <a:gd name="connsiteY0" fmla="*/ 56743 h 455057"/>
                    <a:gd name="connsiteX1" fmla="*/ 333865 w 333865"/>
                    <a:gd name="connsiteY1" fmla="*/ 0 h 455057"/>
                    <a:gd name="connsiteX2" fmla="*/ 151994 w 333865"/>
                    <a:gd name="connsiteY2" fmla="*/ 398175 h 455057"/>
                    <a:gd name="connsiteX3" fmla="*/ 0 w 333865"/>
                    <a:gd name="connsiteY3" fmla="*/ 455057 h 4550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3865" h="455057">
                      <a:moveTo>
                        <a:pt x="182361" y="56743"/>
                      </a:moveTo>
                      <a:lnTo>
                        <a:pt x="333865" y="0"/>
                      </a:lnTo>
                      <a:lnTo>
                        <a:pt x="151994" y="398175"/>
                      </a:lnTo>
                      <a:lnTo>
                        <a:pt x="0" y="455057"/>
                      </a:lnTo>
                      <a:close/>
                    </a:path>
                  </a:pathLst>
                </a:custGeom>
                <a:solidFill>
                  <a:srgbClr val="5CC6D6">
                    <a:alpha val="20000"/>
                  </a:srgbClr>
                </a:solidFill>
                <a:ln w="163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>
                    <a:latin typeface="Agency FB" panose="020B0503020202020204" pitchFamily="34" charset="0"/>
                  </a:endParaRPr>
                </a:p>
              </p:txBody>
            </p:sp>
            <p:sp>
              <p:nvSpPr>
                <p:cNvPr id="115" name="Freeform: Shape 114">
                  <a:extLst>
                    <a:ext uri="{FF2B5EF4-FFF2-40B4-BE49-F238E27FC236}">
                      <a16:creationId xmlns:a16="http://schemas.microsoft.com/office/drawing/2014/main" id="{6D4A715A-F5D6-426F-878E-46FC10EB29CE}"/>
                    </a:ext>
                  </a:extLst>
                </p:cNvPr>
                <p:cNvSpPr/>
                <p:nvPr/>
              </p:nvSpPr>
              <p:spPr>
                <a:xfrm>
                  <a:off x="1507130" y="950652"/>
                  <a:ext cx="333865" cy="455057"/>
                </a:xfrm>
                <a:custGeom>
                  <a:avLst/>
                  <a:gdLst>
                    <a:gd name="connsiteX0" fmla="*/ 182361 w 333865"/>
                    <a:gd name="connsiteY0" fmla="*/ 56743 h 455057"/>
                    <a:gd name="connsiteX1" fmla="*/ 333865 w 333865"/>
                    <a:gd name="connsiteY1" fmla="*/ 0 h 455057"/>
                    <a:gd name="connsiteX2" fmla="*/ 151831 w 333865"/>
                    <a:gd name="connsiteY2" fmla="*/ 398175 h 455057"/>
                    <a:gd name="connsiteX3" fmla="*/ 0 w 333865"/>
                    <a:gd name="connsiteY3" fmla="*/ 455057 h 4550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3865" h="455057">
                      <a:moveTo>
                        <a:pt x="182361" y="56743"/>
                      </a:moveTo>
                      <a:lnTo>
                        <a:pt x="333865" y="0"/>
                      </a:lnTo>
                      <a:lnTo>
                        <a:pt x="151831" y="398175"/>
                      </a:lnTo>
                      <a:lnTo>
                        <a:pt x="0" y="455057"/>
                      </a:lnTo>
                      <a:close/>
                    </a:path>
                  </a:pathLst>
                </a:custGeom>
                <a:solidFill>
                  <a:srgbClr val="5CC6D6">
                    <a:alpha val="20000"/>
                  </a:srgbClr>
                </a:solidFill>
                <a:ln w="163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>
                    <a:latin typeface="Agency FB" panose="020B0503020202020204" pitchFamily="34" charset="0"/>
                  </a:endParaRPr>
                </a:p>
              </p:txBody>
            </p:sp>
            <p:sp>
              <p:nvSpPr>
                <p:cNvPr id="116" name="Freeform: Shape 115">
                  <a:extLst>
                    <a:ext uri="{FF2B5EF4-FFF2-40B4-BE49-F238E27FC236}">
                      <a16:creationId xmlns:a16="http://schemas.microsoft.com/office/drawing/2014/main" id="{F1E39F48-1273-4697-9EB5-9F86B6F92B0F}"/>
                    </a:ext>
                  </a:extLst>
                </p:cNvPr>
                <p:cNvSpPr/>
                <p:nvPr/>
              </p:nvSpPr>
              <p:spPr>
                <a:xfrm>
                  <a:off x="1804915" y="839118"/>
                  <a:ext cx="333865" cy="455057"/>
                </a:xfrm>
                <a:custGeom>
                  <a:avLst/>
                  <a:gdLst>
                    <a:gd name="connsiteX0" fmla="*/ 182198 w 333865"/>
                    <a:gd name="connsiteY0" fmla="*/ 56743 h 455057"/>
                    <a:gd name="connsiteX1" fmla="*/ 333866 w 333865"/>
                    <a:gd name="connsiteY1" fmla="*/ 0 h 455057"/>
                    <a:gd name="connsiteX2" fmla="*/ 151832 w 333865"/>
                    <a:gd name="connsiteY2" fmla="*/ 398175 h 455057"/>
                    <a:gd name="connsiteX3" fmla="*/ 0 w 333865"/>
                    <a:gd name="connsiteY3" fmla="*/ 455057 h 4550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3865" h="455057">
                      <a:moveTo>
                        <a:pt x="182198" y="56743"/>
                      </a:moveTo>
                      <a:lnTo>
                        <a:pt x="333866" y="0"/>
                      </a:lnTo>
                      <a:lnTo>
                        <a:pt x="151832" y="398175"/>
                      </a:lnTo>
                      <a:lnTo>
                        <a:pt x="0" y="455057"/>
                      </a:lnTo>
                      <a:close/>
                    </a:path>
                  </a:pathLst>
                </a:custGeom>
                <a:solidFill>
                  <a:srgbClr val="5CC6D6">
                    <a:alpha val="20000"/>
                  </a:srgbClr>
                </a:solidFill>
                <a:ln w="163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>
                    <a:latin typeface="Agency FB" panose="020B0503020202020204" pitchFamily="34" charset="0"/>
                  </a:endParaRPr>
                </a:p>
              </p:txBody>
            </p:sp>
            <p:sp>
              <p:nvSpPr>
                <p:cNvPr id="117" name="Freeform: Shape 116">
                  <a:extLst>
                    <a:ext uri="{FF2B5EF4-FFF2-40B4-BE49-F238E27FC236}">
                      <a16:creationId xmlns:a16="http://schemas.microsoft.com/office/drawing/2014/main" id="{BA41ACC8-806F-44EF-9F51-C2929B58AE12}"/>
                    </a:ext>
                  </a:extLst>
                </p:cNvPr>
                <p:cNvSpPr/>
                <p:nvPr/>
              </p:nvSpPr>
              <p:spPr>
                <a:xfrm>
                  <a:off x="2102700" y="727584"/>
                  <a:ext cx="333865" cy="455057"/>
                </a:xfrm>
                <a:custGeom>
                  <a:avLst/>
                  <a:gdLst>
                    <a:gd name="connsiteX0" fmla="*/ 182198 w 333865"/>
                    <a:gd name="connsiteY0" fmla="*/ 56743 h 455057"/>
                    <a:gd name="connsiteX1" fmla="*/ 333866 w 333865"/>
                    <a:gd name="connsiteY1" fmla="*/ 0 h 455057"/>
                    <a:gd name="connsiteX2" fmla="*/ 151832 w 333865"/>
                    <a:gd name="connsiteY2" fmla="*/ 398175 h 455057"/>
                    <a:gd name="connsiteX3" fmla="*/ 0 w 333865"/>
                    <a:gd name="connsiteY3" fmla="*/ 455057 h 4550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3865" h="455057">
                      <a:moveTo>
                        <a:pt x="182198" y="56743"/>
                      </a:moveTo>
                      <a:lnTo>
                        <a:pt x="333866" y="0"/>
                      </a:lnTo>
                      <a:lnTo>
                        <a:pt x="151832" y="398175"/>
                      </a:lnTo>
                      <a:lnTo>
                        <a:pt x="0" y="455057"/>
                      </a:lnTo>
                      <a:close/>
                    </a:path>
                  </a:pathLst>
                </a:custGeom>
                <a:solidFill>
                  <a:srgbClr val="5CC6D6">
                    <a:alpha val="20000"/>
                  </a:srgbClr>
                </a:solidFill>
                <a:ln w="163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>
                    <a:latin typeface="Agency FB" panose="020B0503020202020204" pitchFamily="34" charset="0"/>
                  </a:endParaRPr>
                </a:p>
              </p:txBody>
            </p:sp>
            <p:sp>
              <p:nvSpPr>
                <p:cNvPr id="118" name="Freeform: Shape 117">
                  <a:extLst>
                    <a:ext uri="{FF2B5EF4-FFF2-40B4-BE49-F238E27FC236}">
                      <a16:creationId xmlns:a16="http://schemas.microsoft.com/office/drawing/2014/main" id="{5CC193E8-CED8-4297-A4CB-EC1DC0205C0A}"/>
                    </a:ext>
                  </a:extLst>
                </p:cNvPr>
                <p:cNvSpPr/>
                <p:nvPr/>
              </p:nvSpPr>
              <p:spPr>
                <a:xfrm>
                  <a:off x="2400485" y="616051"/>
                  <a:ext cx="333865" cy="455057"/>
                </a:xfrm>
                <a:custGeom>
                  <a:avLst/>
                  <a:gdLst>
                    <a:gd name="connsiteX0" fmla="*/ 182198 w 333865"/>
                    <a:gd name="connsiteY0" fmla="*/ 56743 h 455057"/>
                    <a:gd name="connsiteX1" fmla="*/ 333865 w 333865"/>
                    <a:gd name="connsiteY1" fmla="*/ 0 h 455057"/>
                    <a:gd name="connsiteX2" fmla="*/ 151831 w 333865"/>
                    <a:gd name="connsiteY2" fmla="*/ 398175 h 455057"/>
                    <a:gd name="connsiteX3" fmla="*/ 0 w 333865"/>
                    <a:gd name="connsiteY3" fmla="*/ 455057 h 4550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3865" h="455057">
                      <a:moveTo>
                        <a:pt x="182198" y="56743"/>
                      </a:moveTo>
                      <a:lnTo>
                        <a:pt x="333865" y="0"/>
                      </a:lnTo>
                      <a:lnTo>
                        <a:pt x="151831" y="398175"/>
                      </a:lnTo>
                      <a:lnTo>
                        <a:pt x="0" y="455057"/>
                      </a:lnTo>
                      <a:close/>
                    </a:path>
                  </a:pathLst>
                </a:custGeom>
                <a:solidFill>
                  <a:srgbClr val="5CC6D6">
                    <a:alpha val="20000"/>
                  </a:srgbClr>
                </a:solidFill>
                <a:ln w="163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>
                    <a:latin typeface="Agency FB" panose="020B0503020202020204" pitchFamily="34" charset="0"/>
                  </a:endParaRPr>
                </a:p>
              </p:txBody>
            </p:sp>
            <p:sp>
              <p:nvSpPr>
                <p:cNvPr id="119" name="Freeform: Shape 118">
                  <a:extLst>
                    <a:ext uri="{FF2B5EF4-FFF2-40B4-BE49-F238E27FC236}">
                      <a16:creationId xmlns:a16="http://schemas.microsoft.com/office/drawing/2014/main" id="{34BF7641-3C1E-4FD2-8908-19F4DFD13AD1}"/>
                    </a:ext>
                  </a:extLst>
                </p:cNvPr>
                <p:cNvSpPr/>
                <p:nvPr/>
              </p:nvSpPr>
              <p:spPr>
                <a:xfrm>
                  <a:off x="2698270" y="504517"/>
                  <a:ext cx="333702" cy="455057"/>
                </a:xfrm>
                <a:custGeom>
                  <a:avLst/>
                  <a:gdLst>
                    <a:gd name="connsiteX0" fmla="*/ 182198 w 333702"/>
                    <a:gd name="connsiteY0" fmla="*/ 56743 h 455057"/>
                    <a:gd name="connsiteX1" fmla="*/ 333702 w 333702"/>
                    <a:gd name="connsiteY1" fmla="*/ 0 h 455057"/>
                    <a:gd name="connsiteX2" fmla="*/ 151831 w 333702"/>
                    <a:gd name="connsiteY2" fmla="*/ 398175 h 455057"/>
                    <a:gd name="connsiteX3" fmla="*/ 0 w 333702"/>
                    <a:gd name="connsiteY3" fmla="*/ 455057 h 4550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3702" h="455057">
                      <a:moveTo>
                        <a:pt x="182198" y="56743"/>
                      </a:moveTo>
                      <a:lnTo>
                        <a:pt x="333702" y="0"/>
                      </a:lnTo>
                      <a:lnTo>
                        <a:pt x="151831" y="398175"/>
                      </a:lnTo>
                      <a:lnTo>
                        <a:pt x="0" y="455057"/>
                      </a:lnTo>
                      <a:close/>
                    </a:path>
                  </a:pathLst>
                </a:custGeom>
                <a:solidFill>
                  <a:srgbClr val="5CC6D6">
                    <a:alpha val="20000"/>
                  </a:srgbClr>
                </a:solidFill>
                <a:ln w="163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>
                    <a:latin typeface="Agency FB" panose="020B0503020202020204" pitchFamily="34" charset="0"/>
                  </a:endParaRPr>
                </a:p>
              </p:txBody>
            </p:sp>
            <p:sp>
              <p:nvSpPr>
                <p:cNvPr id="120" name="Freeform: Shape 119">
                  <a:extLst>
                    <a:ext uri="{FF2B5EF4-FFF2-40B4-BE49-F238E27FC236}">
                      <a16:creationId xmlns:a16="http://schemas.microsoft.com/office/drawing/2014/main" id="{73673F3F-DE0D-4CDB-A1AB-BBBF9CD646F5}"/>
                    </a:ext>
                  </a:extLst>
                </p:cNvPr>
                <p:cNvSpPr/>
                <p:nvPr/>
              </p:nvSpPr>
              <p:spPr>
                <a:xfrm>
                  <a:off x="2996055" y="392984"/>
                  <a:ext cx="333702" cy="455057"/>
                </a:xfrm>
                <a:custGeom>
                  <a:avLst/>
                  <a:gdLst>
                    <a:gd name="connsiteX0" fmla="*/ 182198 w 333702"/>
                    <a:gd name="connsiteY0" fmla="*/ 56743 h 455057"/>
                    <a:gd name="connsiteX1" fmla="*/ 333702 w 333702"/>
                    <a:gd name="connsiteY1" fmla="*/ 0 h 455057"/>
                    <a:gd name="connsiteX2" fmla="*/ 151832 w 333702"/>
                    <a:gd name="connsiteY2" fmla="*/ 398175 h 455057"/>
                    <a:gd name="connsiteX3" fmla="*/ 0 w 333702"/>
                    <a:gd name="connsiteY3" fmla="*/ 455057 h 4550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3702" h="455057">
                      <a:moveTo>
                        <a:pt x="182198" y="56743"/>
                      </a:moveTo>
                      <a:lnTo>
                        <a:pt x="333702" y="0"/>
                      </a:lnTo>
                      <a:lnTo>
                        <a:pt x="151832" y="398175"/>
                      </a:lnTo>
                      <a:lnTo>
                        <a:pt x="0" y="455057"/>
                      </a:lnTo>
                      <a:close/>
                    </a:path>
                  </a:pathLst>
                </a:custGeom>
                <a:solidFill>
                  <a:srgbClr val="5CC6D6">
                    <a:alpha val="20000"/>
                  </a:srgbClr>
                </a:solidFill>
                <a:ln w="163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>
                    <a:latin typeface="Agency FB" panose="020B0503020202020204" pitchFamily="34" charset="0"/>
                  </a:endParaRPr>
                </a:p>
              </p:txBody>
            </p:sp>
          </p:grpSp>
          <p:grpSp>
            <p:nvGrpSpPr>
              <p:cNvPr id="29" name="Graphic 4">
                <a:extLst>
                  <a:ext uri="{FF2B5EF4-FFF2-40B4-BE49-F238E27FC236}">
                    <a16:creationId xmlns:a16="http://schemas.microsoft.com/office/drawing/2014/main" id="{1B4677E3-E27F-4E86-A698-6D42336011DD}"/>
                  </a:ext>
                </a:extLst>
              </p:cNvPr>
              <p:cNvGrpSpPr/>
              <p:nvPr/>
            </p:nvGrpSpPr>
            <p:grpSpPr>
              <a:xfrm>
                <a:off x="5477762" y="321602"/>
                <a:ext cx="1287953" cy="658187"/>
                <a:chOff x="5477762" y="321602"/>
                <a:chExt cx="1287953" cy="658187"/>
              </a:xfrm>
              <a:solidFill>
                <a:srgbClr val="5CC6D6">
                  <a:alpha val="20000"/>
                </a:srgbClr>
              </a:solidFill>
            </p:grpSpPr>
            <p:sp>
              <p:nvSpPr>
                <p:cNvPr id="105" name="Freeform: Shape 104">
                  <a:extLst>
                    <a:ext uri="{FF2B5EF4-FFF2-40B4-BE49-F238E27FC236}">
                      <a16:creationId xmlns:a16="http://schemas.microsoft.com/office/drawing/2014/main" id="{2A28BA34-006F-43C1-814E-1695520A0316}"/>
                    </a:ext>
                  </a:extLst>
                </p:cNvPr>
                <p:cNvSpPr/>
                <p:nvPr/>
              </p:nvSpPr>
              <p:spPr>
                <a:xfrm>
                  <a:off x="5477762" y="737483"/>
                  <a:ext cx="177789" cy="242306"/>
                </a:xfrm>
                <a:custGeom>
                  <a:avLst/>
                  <a:gdLst>
                    <a:gd name="connsiteX0" fmla="*/ 96976 w 177789"/>
                    <a:gd name="connsiteY0" fmla="*/ 30253 h 242306"/>
                    <a:gd name="connsiteX1" fmla="*/ 177790 w 177789"/>
                    <a:gd name="connsiteY1" fmla="*/ 0 h 242306"/>
                    <a:gd name="connsiteX2" fmla="*/ 80814 w 177789"/>
                    <a:gd name="connsiteY2" fmla="*/ 212053 h 242306"/>
                    <a:gd name="connsiteX3" fmla="*/ 0 w 177789"/>
                    <a:gd name="connsiteY3" fmla="*/ 242307 h 2423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77789" h="242306">
                      <a:moveTo>
                        <a:pt x="96976" y="30253"/>
                      </a:moveTo>
                      <a:lnTo>
                        <a:pt x="177790" y="0"/>
                      </a:lnTo>
                      <a:lnTo>
                        <a:pt x="80814" y="212053"/>
                      </a:lnTo>
                      <a:lnTo>
                        <a:pt x="0" y="242307"/>
                      </a:lnTo>
                      <a:close/>
                    </a:path>
                  </a:pathLst>
                </a:custGeom>
                <a:solidFill>
                  <a:srgbClr val="5CC6D6">
                    <a:alpha val="20000"/>
                  </a:srgbClr>
                </a:solidFill>
                <a:ln w="163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>
                    <a:latin typeface="Agency FB" panose="020B0503020202020204" pitchFamily="34" charset="0"/>
                  </a:endParaRPr>
                </a:p>
              </p:txBody>
            </p:sp>
            <p:sp>
              <p:nvSpPr>
                <p:cNvPr id="106" name="Freeform: Shape 105">
                  <a:extLst>
                    <a:ext uri="{FF2B5EF4-FFF2-40B4-BE49-F238E27FC236}">
                      <a16:creationId xmlns:a16="http://schemas.microsoft.com/office/drawing/2014/main" id="{473D31ED-3F1B-4070-85CA-91F80698CF1A}"/>
                    </a:ext>
                  </a:extLst>
                </p:cNvPr>
                <p:cNvSpPr/>
                <p:nvPr/>
              </p:nvSpPr>
              <p:spPr>
                <a:xfrm>
                  <a:off x="5636287" y="678091"/>
                  <a:ext cx="177789" cy="242306"/>
                </a:xfrm>
                <a:custGeom>
                  <a:avLst/>
                  <a:gdLst>
                    <a:gd name="connsiteX0" fmla="*/ 97140 w 177789"/>
                    <a:gd name="connsiteY0" fmla="*/ 30253 h 242306"/>
                    <a:gd name="connsiteX1" fmla="*/ 177790 w 177789"/>
                    <a:gd name="connsiteY1" fmla="*/ 0 h 242306"/>
                    <a:gd name="connsiteX2" fmla="*/ 80814 w 177789"/>
                    <a:gd name="connsiteY2" fmla="*/ 212053 h 242306"/>
                    <a:gd name="connsiteX3" fmla="*/ 0 w 177789"/>
                    <a:gd name="connsiteY3" fmla="*/ 242307 h 2423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77789" h="242306">
                      <a:moveTo>
                        <a:pt x="97140" y="30253"/>
                      </a:moveTo>
                      <a:lnTo>
                        <a:pt x="177790" y="0"/>
                      </a:lnTo>
                      <a:lnTo>
                        <a:pt x="80814" y="212053"/>
                      </a:lnTo>
                      <a:lnTo>
                        <a:pt x="0" y="242307"/>
                      </a:lnTo>
                      <a:close/>
                    </a:path>
                  </a:pathLst>
                </a:custGeom>
                <a:solidFill>
                  <a:srgbClr val="5CC6D6">
                    <a:alpha val="20000"/>
                  </a:srgbClr>
                </a:solidFill>
                <a:ln w="163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>
                    <a:latin typeface="Agency FB" panose="020B0503020202020204" pitchFamily="34" charset="0"/>
                  </a:endParaRPr>
                </a:p>
              </p:txBody>
            </p:sp>
            <p:sp>
              <p:nvSpPr>
                <p:cNvPr id="107" name="Freeform: Shape 106">
                  <a:extLst>
                    <a:ext uri="{FF2B5EF4-FFF2-40B4-BE49-F238E27FC236}">
                      <a16:creationId xmlns:a16="http://schemas.microsoft.com/office/drawing/2014/main" id="{0FBB2E46-CDE4-41C4-A8F4-D3B37E2189D8}"/>
                    </a:ext>
                  </a:extLst>
                </p:cNvPr>
                <p:cNvSpPr/>
                <p:nvPr/>
              </p:nvSpPr>
              <p:spPr>
                <a:xfrm>
                  <a:off x="5794812" y="618700"/>
                  <a:ext cx="177952" cy="242306"/>
                </a:xfrm>
                <a:custGeom>
                  <a:avLst/>
                  <a:gdLst>
                    <a:gd name="connsiteX0" fmla="*/ 97139 w 177952"/>
                    <a:gd name="connsiteY0" fmla="*/ 30114 h 242306"/>
                    <a:gd name="connsiteX1" fmla="*/ 177953 w 177952"/>
                    <a:gd name="connsiteY1" fmla="*/ 0 h 242306"/>
                    <a:gd name="connsiteX2" fmla="*/ 80977 w 177952"/>
                    <a:gd name="connsiteY2" fmla="*/ 212053 h 242306"/>
                    <a:gd name="connsiteX3" fmla="*/ 0 w 177952"/>
                    <a:gd name="connsiteY3" fmla="*/ 242307 h 2423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77952" h="242306">
                      <a:moveTo>
                        <a:pt x="97139" y="30114"/>
                      </a:moveTo>
                      <a:lnTo>
                        <a:pt x="177953" y="0"/>
                      </a:lnTo>
                      <a:lnTo>
                        <a:pt x="80977" y="212053"/>
                      </a:lnTo>
                      <a:lnTo>
                        <a:pt x="0" y="242307"/>
                      </a:lnTo>
                      <a:close/>
                    </a:path>
                  </a:pathLst>
                </a:custGeom>
                <a:solidFill>
                  <a:srgbClr val="5CC6D6">
                    <a:alpha val="20000"/>
                  </a:srgbClr>
                </a:solidFill>
                <a:ln w="163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>
                    <a:latin typeface="Agency FB" panose="020B0503020202020204" pitchFamily="34" charset="0"/>
                  </a:endParaRPr>
                </a:p>
              </p:txBody>
            </p:sp>
            <p:sp>
              <p:nvSpPr>
                <p:cNvPr id="108" name="Freeform: Shape 107">
                  <a:extLst>
                    <a:ext uri="{FF2B5EF4-FFF2-40B4-BE49-F238E27FC236}">
                      <a16:creationId xmlns:a16="http://schemas.microsoft.com/office/drawing/2014/main" id="{4D85C4AE-7248-4813-B037-3071EDDD41F3}"/>
                    </a:ext>
                  </a:extLst>
                </p:cNvPr>
                <p:cNvSpPr/>
                <p:nvPr/>
              </p:nvSpPr>
              <p:spPr>
                <a:xfrm>
                  <a:off x="5953500" y="559169"/>
                  <a:ext cx="177789" cy="242446"/>
                </a:xfrm>
                <a:custGeom>
                  <a:avLst/>
                  <a:gdLst>
                    <a:gd name="connsiteX0" fmla="*/ 96976 w 177789"/>
                    <a:gd name="connsiteY0" fmla="*/ 30253 h 242446"/>
                    <a:gd name="connsiteX1" fmla="*/ 177790 w 177789"/>
                    <a:gd name="connsiteY1" fmla="*/ 0 h 242446"/>
                    <a:gd name="connsiteX2" fmla="*/ 80813 w 177789"/>
                    <a:gd name="connsiteY2" fmla="*/ 212193 h 242446"/>
                    <a:gd name="connsiteX3" fmla="*/ 0 w 177789"/>
                    <a:gd name="connsiteY3" fmla="*/ 242446 h 2424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77789" h="242446">
                      <a:moveTo>
                        <a:pt x="96976" y="30253"/>
                      </a:moveTo>
                      <a:lnTo>
                        <a:pt x="177790" y="0"/>
                      </a:lnTo>
                      <a:lnTo>
                        <a:pt x="80813" y="212193"/>
                      </a:lnTo>
                      <a:lnTo>
                        <a:pt x="0" y="242446"/>
                      </a:lnTo>
                      <a:close/>
                    </a:path>
                  </a:pathLst>
                </a:custGeom>
                <a:solidFill>
                  <a:srgbClr val="5CC6D6">
                    <a:alpha val="20000"/>
                  </a:srgbClr>
                </a:solidFill>
                <a:ln w="163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>
                    <a:latin typeface="Agency FB" panose="020B0503020202020204" pitchFamily="34" charset="0"/>
                  </a:endParaRPr>
                </a:p>
              </p:txBody>
            </p:sp>
            <p:sp>
              <p:nvSpPr>
                <p:cNvPr id="109" name="Freeform: Shape 108">
                  <a:extLst>
                    <a:ext uri="{FF2B5EF4-FFF2-40B4-BE49-F238E27FC236}">
                      <a16:creationId xmlns:a16="http://schemas.microsoft.com/office/drawing/2014/main" id="{4C0D9F91-402A-4D71-935D-AED9A65A8C59}"/>
                    </a:ext>
                  </a:extLst>
                </p:cNvPr>
                <p:cNvSpPr/>
                <p:nvPr/>
              </p:nvSpPr>
              <p:spPr>
                <a:xfrm>
                  <a:off x="6112025" y="499777"/>
                  <a:ext cx="177789" cy="242446"/>
                </a:xfrm>
                <a:custGeom>
                  <a:avLst/>
                  <a:gdLst>
                    <a:gd name="connsiteX0" fmla="*/ 97139 w 177789"/>
                    <a:gd name="connsiteY0" fmla="*/ 30253 h 242446"/>
                    <a:gd name="connsiteX1" fmla="*/ 177789 w 177789"/>
                    <a:gd name="connsiteY1" fmla="*/ 0 h 242446"/>
                    <a:gd name="connsiteX2" fmla="*/ 80977 w 177789"/>
                    <a:gd name="connsiteY2" fmla="*/ 212193 h 242446"/>
                    <a:gd name="connsiteX3" fmla="*/ 0 w 177789"/>
                    <a:gd name="connsiteY3" fmla="*/ 242446 h 2424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77789" h="242446">
                      <a:moveTo>
                        <a:pt x="97139" y="30253"/>
                      </a:moveTo>
                      <a:lnTo>
                        <a:pt x="177789" y="0"/>
                      </a:lnTo>
                      <a:lnTo>
                        <a:pt x="80977" y="212193"/>
                      </a:lnTo>
                      <a:lnTo>
                        <a:pt x="0" y="242446"/>
                      </a:lnTo>
                      <a:close/>
                    </a:path>
                  </a:pathLst>
                </a:custGeom>
                <a:solidFill>
                  <a:srgbClr val="5CC6D6">
                    <a:alpha val="20000"/>
                  </a:srgbClr>
                </a:solidFill>
                <a:ln w="163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>
                    <a:latin typeface="Agency FB" panose="020B0503020202020204" pitchFamily="34" charset="0"/>
                  </a:endParaRPr>
                </a:p>
              </p:txBody>
            </p:sp>
            <p:sp>
              <p:nvSpPr>
                <p:cNvPr id="110" name="Freeform: Shape 109">
                  <a:extLst>
                    <a:ext uri="{FF2B5EF4-FFF2-40B4-BE49-F238E27FC236}">
                      <a16:creationId xmlns:a16="http://schemas.microsoft.com/office/drawing/2014/main" id="{A867AA11-4FA0-4CCD-B72A-DA7C78FC70DE}"/>
                    </a:ext>
                  </a:extLst>
                </p:cNvPr>
                <p:cNvSpPr/>
                <p:nvPr/>
              </p:nvSpPr>
              <p:spPr>
                <a:xfrm>
                  <a:off x="6270713" y="440385"/>
                  <a:ext cx="177789" cy="242446"/>
                </a:xfrm>
                <a:custGeom>
                  <a:avLst/>
                  <a:gdLst>
                    <a:gd name="connsiteX0" fmla="*/ 96976 w 177789"/>
                    <a:gd name="connsiteY0" fmla="*/ 30254 h 242446"/>
                    <a:gd name="connsiteX1" fmla="*/ 177790 w 177789"/>
                    <a:gd name="connsiteY1" fmla="*/ 0 h 242446"/>
                    <a:gd name="connsiteX2" fmla="*/ 80814 w 177789"/>
                    <a:gd name="connsiteY2" fmla="*/ 212193 h 242446"/>
                    <a:gd name="connsiteX3" fmla="*/ 0 w 177789"/>
                    <a:gd name="connsiteY3" fmla="*/ 242446 h 2424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77789" h="242446">
                      <a:moveTo>
                        <a:pt x="96976" y="30254"/>
                      </a:moveTo>
                      <a:lnTo>
                        <a:pt x="177790" y="0"/>
                      </a:lnTo>
                      <a:lnTo>
                        <a:pt x="80814" y="212193"/>
                      </a:lnTo>
                      <a:lnTo>
                        <a:pt x="0" y="242446"/>
                      </a:lnTo>
                      <a:close/>
                    </a:path>
                  </a:pathLst>
                </a:custGeom>
                <a:solidFill>
                  <a:srgbClr val="5CC6D6">
                    <a:alpha val="20000"/>
                  </a:srgbClr>
                </a:solidFill>
                <a:ln w="163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>
                    <a:latin typeface="Agency FB" panose="020B0503020202020204" pitchFamily="34" charset="0"/>
                  </a:endParaRPr>
                </a:p>
              </p:txBody>
            </p:sp>
            <p:sp>
              <p:nvSpPr>
                <p:cNvPr id="111" name="Freeform: Shape 110">
                  <a:extLst>
                    <a:ext uri="{FF2B5EF4-FFF2-40B4-BE49-F238E27FC236}">
                      <a16:creationId xmlns:a16="http://schemas.microsoft.com/office/drawing/2014/main" id="{DC81CF61-FF52-440E-A187-57F33F786C0E}"/>
                    </a:ext>
                  </a:extLst>
                </p:cNvPr>
                <p:cNvSpPr/>
                <p:nvPr/>
              </p:nvSpPr>
              <p:spPr>
                <a:xfrm>
                  <a:off x="6429238" y="380994"/>
                  <a:ext cx="177788" cy="242446"/>
                </a:xfrm>
                <a:custGeom>
                  <a:avLst/>
                  <a:gdLst>
                    <a:gd name="connsiteX0" fmla="*/ 97139 w 177788"/>
                    <a:gd name="connsiteY0" fmla="*/ 30253 h 242446"/>
                    <a:gd name="connsiteX1" fmla="*/ 177789 w 177788"/>
                    <a:gd name="connsiteY1" fmla="*/ 0 h 242446"/>
                    <a:gd name="connsiteX2" fmla="*/ 80976 w 177788"/>
                    <a:gd name="connsiteY2" fmla="*/ 212053 h 242446"/>
                    <a:gd name="connsiteX3" fmla="*/ 0 w 177788"/>
                    <a:gd name="connsiteY3" fmla="*/ 242446 h 2424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77788" h="242446">
                      <a:moveTo>
                        <a:pt x="97139" y="30253"/>
                      </a:moveTo>
                      <a:lnTo>
                        <a:pt x="177789" y="0"/>
                      </a:lnTo>
                      <a:lnTo>
                        <a:pt x="80976" y="212053"/>
                      </a:lnTo>
                      <a:lnTo>
                        <a:pt x="0" y="242446"/>
                      </a:lnTo>
                      <a:close/>
                    </a:path>
                  </a:pathLst>
                </a:custGeom>
                <a:solidFill>
                  <a:srgbClr val="5CC6D6">
                    <a:alpha val="20000"/>
                  </a:srgbClr>
                </a:solidFill>
                <a:ln w="163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>
                    <a:latin typeface="Agency FB" panose="020B0503020202020204" pitchFamily="34" charset="0"/>
                  </a:endParaRPr>
                </a:p>
              </p:txBody>
            </p:sp>
            <p:sp>
              <p:nvSpPr>
                <p:cNvPr id="112" name="Freeform: Shape 111">
                  <a:extLst>
                    <a:ext uri="{FF2B5EF4-FFF2-40B4-BE49-F238E27FC236}">
                      <a16:creationId xmlns:a16="http://schemas.microsoft.com/office/drawing/2014/main" id="{4468A0C8-F0A0-4A26-B061-7686A84E4A4C}"/>
                    </a:ext>
                  </a:extLst>
                </p:cNvPr>
                <p:cNvSpPr/>
                <p:nvPr/>
              </p:nvSpPr>
              <p:spPr>
                <a:xfrm>
                  <a:off x="6587926" y="321602"/>
                  <a:ext cx="177789" cy="242446"/>
                </a:xfrm>
                <a:custGeom>
                  <a:avLst/>
                  <a:gdLst>
                    <a:gd name="connsiteX0" fmla="*/ 96976 w 177789"/>
                    <a:gd name="connsiteY0" fmla="*/ 30253 h 242446"/>
                    <a:gd name="connsiteX1" fmla="*/ 177790 w 177789"/>
                    <a:gd name="connsiteY1" fmla="*/ 0 h 242446"/>
                    <a:gd name="connsiteX2" fmla="*/ 80814 w 177789"/>
                    <a:gd name="connsiteY2" fmla="*/ 212053 h 242446"/>
                    <a:gd name="connsiteX3" fmla="*/ 0 w 177789"/>
                    <a:gd name="connsiteY3" fmla="*/ 242446 h 2424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77789" h="242446">
                      <a:moveTo>
                        <a:pt x="96976" y="30253"/>
                      </a:moveTo>
                      <a:lnTo>
                        <a:pt x="177790" y="0"/>
                      </a:lnTo>
                      <a:lnTo>
                        <a:pt x="80814" y="212053"/>
                      </a:lnTo>
                      <a:lnTo>
                        <a:pt x="0" y="242446"/>
                      </a:lnTo>
                      <a:close/>
                    </a:path>
                  </a:pathLst>
                </a:custGeom>
                <a:solidFill>
                  <a:srgbClr val="5CC6D6">
                    <a:alpha val="20000"/>
                  </a:srgbClr>
                </a:solidFill>
                <a:ln w="163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>
                    <a:latin typeface="Agency FB" panose="020B0503020202020204" pitchFamily="34" charset="0"/>
                  </a:endParaRPr>
                </a:p>
              </p:txBody>
            </p:sp>
          </p:grpSp>
          <p:grpSp>
            <p:nvGrpSpPr>
              <p:cNvPr id="30" name="Graphic 4">
                <a:extLst>
                  <a:ext uri="{FF2B5EF4-FFF2-40B4-BE49-F238E27FC236}">
                    <a16:creationId xmlns:a16="http://schemas.microsoft.com/office/drawing/2014/main" id="{D6DD15D5-3E9C-4A33-BA51-991E96037BB8}"/>
                  </a:ext>
                </a:extLst>
              </p:cNvPr>
              <p:cNvGrpSpPr/>
              <p:nvPr/>
            </p:nvGrpSpPr>
            <p:grpSpPr>
              <a:xfrm>
                <a:off x="1422072" y="1771400"/>
                <a:ext cx="2552397" cy="1131926"/>
                <a:chOff x="1422072" y="1771400"/>
                <a:chExt cx="2552397" cy="1131926"/>
              </a:xfrm>
              <a:solidFill>
                <a:srgbClr val="5CC6D6">
                  <a:alpha val="20000"/>
                </a:srgbClr>
              </a:solidFill>
            </p:grpSpPr>
            <p:grpSp>
              <p:nvGrpSpPr>
                <p:cNvPr id="87" name="Graphic 4">
                  <a:extLst>
                    <a:ext uri="{FF2B5EF4-FFF2-40B4-BE49-F238E27FC236}">
                      <a16:creationId xmlns:a16="http://schemas.microsoft.com/office/drawing/2014/main" id="{370A227E-AA61-43BD-9C97-284C0B507F37}"/>
                    </a:ext>
                  </a:extLst>
                </p:cNvPr>
                <p:cNvGrpSpPr/>
                <p:nvPr/>
              </p:nvGrpSpPr>
              <p:grpSpPr>
                <a:xfrm>
                  <a:off x="1422072" y="2244999"/>
                  <a:ext cx="1287953" cy="658327"/>
                  <a:chOff x="1422072" y="2244999"/>
                  <a:chExt cx="1287953" cy="658327"/>
                </a:xfrm>
                <a:solidFill>
                  <a:srgbClr val="5CC6D6">
                    <a:alpha val="20000"/>
                  </a:srgbClr>
                </a:solidFill>
              </p:grpSpPr>
              <p:sp>
                <p:nvSpPr>
                  <p:cNvPr id="97" name="Freeform: Shape 96">
                    <a:extLst>
                      <a:ext uri="{FF2B5EF4-FFF2-40B4-BE49-F238E27FC236}">
                        <a16:creationId xmlns:a16="http://schemas.microsoft.com/office/drawing/2014/main" id="{5A749806-00F6-4152-AE34-2E50FE329169}"/>
                      </a:ext>
                    </a:extLst>
                  </p:cNvPr>
                  <p:cNvSpPr/>
                  <p:nvPr/>
                </p:nvSpPr>
                <p:spPr>
                  <a:xfrm>
                    <a:off x="1422072" y="2660881"/>
                    <a:ext cx="177789" cy="242445"/>
                  </a:xfrm>
                  <a:custGeom>
                    <a:avLst/>
                    <a:gdLst>
                      <a:gd name="connsiteX0" fmla="*/ 96976 w 177789"/>
                      <a:gd name="connsiteY0" fmla="*/ 30253 h 242445"/>
                      <a:gd name="connsiteX1" fmla="*/ 177789 w 177789"/>
                      <a:gd name="connsiteY1" fmla="*/ 0 h 242445"/>
                      <a:gd name="connsiteX2" fmla="*/ 80813 w 177789"/>
                      <a:gd name="connsiteY2" fmla="*/ 212053 h 242445"/>
                      <a:gd name="connsiteX3" fmla="*/ 0 w 177789"/>
                      <a:gd name="connsiteY3" fmla="*/ 242446 h 2424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77789" h="242445">
                        <a:moveTo>
                          <a:pt x="96976" y="30253"/>
                        </a:moveTo>
                        <a:lnTo>
                          <a:pt x="177789" y="0"/>
                        </a:lnTo>
                        <a:lnTo>
                          <a:pt x="80813" y="212053"/>
                        </a:lnTo>
                        <a:lnTo>
                          <a:pt x="0" y="242446"/>
                        </a:lnTo>
                        <a:close/>
                      </a:path>
                    </a:pathLst>
                  </a:custGeom>
                  <a:solidFill>
                    <a:srgbClr val="5CC6D6">
                      <a:alpha val="20000"/>
                    </a:srgbClr>
                  </a:solidFill>
                  <a:ln w="163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>
                      <a:latin typeface="Agency FB" panose="020B0503020202020204" pitchFamily="34" charset="0"/>
                    </a:endParaRPr>
                  </a:p>
                </p:txBody>
              </p:sp>
              <p:sp>
                <p:nvSpPr>
                  <p:cNvPr id="98" name="Freeform: Shape 97">
                    <a:extLst>
                      <a:ext uri="{FF2B5EF4-FFF2-40B4-BE49-F238E27FC236}">
                        <a16:creationId xmlns:a16="http://schemas.microsoft.com/office/drawing/2014/main" id="{4E628F5C-F75A-4884-8195-45107B007EE3}"/>
                      </a:ext>
                    </a:extLst>
                  </p:cNvPr>
                  <p:cNvSpPr/>
                  <p:nvPr/>
                </p:nvSpPr>
                <p:spPr>
                  <a:xfrm>
                    <a:off x="1580597" y="2601489"/>
                    <a:ext cx="177789" cy="242306"/>
                  </a:xfrm>
                  <a:custGeom>
                    <a:avLst/>
                    <a:gdLst>
                      <a:gd name="connsiteX0" fmla="*/ 97139 w 177789"/>
                      <a:gd name="connsiteY0" fmla="*/ 30253 h 242306"/>
                      <a:gd name="connsiteX1" fmla="*/ 177789 w 177789"/>
                      <a:gd name="connsiteY1" fmla="*/ 0 h 242306"/>
                      <a:gd name="connsiteX2" fmla="*/ 80977 w 177789"/>
                      <a:gd name="connsiteY2" fmla="*/ 212053 h 242306"/>
                      <a:gd name="connsiteX3" fmla="*/ 0 w 177789"/>
                      <a:gd name="connsiteY3" fmla="*/ 242307 h 2423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77789" h="242306">
                        <a:moveTo>
                          <a:pt x="97139" y="30253"/>
                        </a:moveTo>
                        <a:lnTo>
                          <a:pt x="177789" y="0"/>
                        </a:lnTo>
                        <a:lnTo>
                          <a:pt x="80977" y="212053"/>
                        </a:lnTo>
                        <a:lnTo>
                          <a:pt x="0" y="242307"/>
                        </a:lnTo>
                        <a:close/>
                      </a:path>
                    </a:pathLst>
                  </a:custGeom>
                  <a:solidFill>
                    <a:srgbClr val="5CC6D6">
                      <a:alpha val="20000"/>
                    </a:srgbClr>
                  </a:solidFill>
                  <a:ln w="163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>
                      <a:latin typeface="Agency FB" panose="020B0503020202020204" pitchFamily="34" charset="0"/>
                    </a:endParaRPr>
                  </a:p>
                </p:txBody>
              </p:sp>
              <p:sp>
                <p:nvSpPr>
                  <p:cNvPr id="99" name="Freeform: Shape 98">
                    <a:extLst>
                      <a:ext uri="{FF2B5EF4-FFF2-40B4-BE49-F238E27FC236}">
                        <a16:creationId xmlns:a16="http://schemas.microsoft.com/office/drawing/2014/main" id="{11F79C7A-7A86-456F-8505-60EBBA7A8D49}"/>
                      </a:ext>
                    </a:extLst>
                  </p:cNvPr>
                  <p:cNvSpPr/>
                  <p:nvPr/>
                </p:nvSpPr>
                <p:spPr>
                  <a:xfrm>
                    <a:off x="1739285" y="2542097"/>
                    <a:ext cx="177789" cy="242306"/>
                  </a:xfrm>
                  <a:custGeom>
                    <a:avLst/>
                    <a:gdLst>
                      <a:gd name="connsiteX0" fmla="*/ 96976 w 177789"/>
                      <a:gd name="connsiteY0" fmla="*/ 30254 h 242306"/>
                      <a:gd name="connsiteX1" fmla="*/ 177789 w 177789"/>
                      <a:gd name="connsiteY1" fmla="*/ 0 h 242306"/>
                      <a:gd name="connsiteX2" fmla="*/ 80813 w 177789"/>
                      <a:gd name="connsiteY2" fmla="*/ 212053 h 242306"/>
                      <a:gd name="connsiteX3" fmla="*/ 0 w 177789"/>
                      <a:gd name="connsiteY3" fmla="*/ 242307 h 2423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77789" h="242306">
                        <a:moveTo>
                          <a:pt x="96976" y="30254"/>
                        </a:moveTo>
                        <a:lnTo>
                          <a:pt x="177789" y="0"/>
                        </a:lnTo>
                        <a:lnTo>
                          <a:pt x="80813" y="212053"/>
                        </a:lnTo>
                        <a:lnTo>
                          <a:pt x="0" y="242307"/>
                        </a:lnTo>
                        <a:close/>
                      </a:path>
                    </a:pathLst>
                  </a:custGeom>
                  <a:solidFill>
                    <a:srgbClr val="5CC6D6">
                      <a:alpha val="20000"/>
                    </a:srgbClr>
                  </a:solidFill>
                  <a:ln w="163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>
                      <a:latin typeface="Agency FB" panose="020B0503020202020204" pitchFamily="34" charset="0"/>
                    </a:endParaRPr>
                  </a:p>
                </p:txBody>
              </p:sp>
              <p:sp>
                <p:nvSpPr>
                  <p:cNvPr id="100" name="Freeform: Shape 99">
                    <a:extLst>
                      <a:ext uri="{FF2B5EF4-FFF2-40B4-BE49-F238E27FC236}">
                        <a16:creationId xmlns:a16="http://schemas.microsoft.com/office/drawing/2014/main" id="{9FCE530B-81C6-4781-A6A9-021A218411DC}"/>
                      </a:ext>
                    </a:extLst>
                  </p:cNvPr>
                  <p:cNvSpPr/>
                  <p:nvPr/>
                </p:nvSpPr>
                <p:spPr>
                  <a:xfrm>
                    <a:off x="1897810" y="2482706"/>
                    <a:ext cx="177789" cy="242306"/>
                  </a:xfrm>
                  <a:custGeom>
                    <a:avLst/>
                    <a:gdLst>
                      <a:gd name="connsiteX0" fmla="*/ 97140 w 177789"/>
                      <a:gd name="connsiteY0" fmla="*/ 30253 h 242306"/>
                      <a:gd name="connsiteX1" fmla="*/ 177790 w 177789"/>
                      <a:gd name="connsiteY1" fmla="*/ 0 h 242306"/>
                      <a:gd name="connsiteX2" fmla="*/ 80977 w 177789"/>
                      <a:gd name="connsiteY2" fmla="*/ 212053 h 242306"/>
                      <a:gd name="connsiteX3" fmla="*/ 0 w 177789"/>
                      <a:gd name="connsiteY3" fmla="*/ 242306 h 2423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77789" h="242306">
                        <a:moveTo>
                          <a:pt x="97140" y="30253"/>
                        </a:moveTo>
                        <a:lnTo>
                          <a:pt x="177790" y="0"/>
                        </a:lnTo>
                        <a:lnTo>
                          <a:pt x="80977" y="212053"/>
                        </a:lnTo>
                        <a:lnTo>
                          <a:pt x="0" y="242306"/>
                        </a:lnTo>
                        <a:close/>
                      </a:path>
                    </a:pathLst>
                  </a:custGeom>
                  <a:solidFill>
                    <a:srgbClr val="5CC6D6">
                      <a:alpha val="20000"/>
                    </a:srgbClr>
                  </a:solidFill>
                  <a:ln w="163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>
                      <a:latin typeface="Agency FB" panose="020B0503020202020204" pitchFamily="34" charset="0"/>
                    </a:endParaRPr>
                  </a:p>
                </p:txBody>
              </p:sp>
              <p:sp>
                <p:nvSpPr>
                  <p:cNvPr id="101" name="Freeform: Shape 100">
                    <a:extLst>
                      <a:ext uri="{FF2B5EF4-FFF2-40B4-BE49-F238E27FC236}">
                        <a16:creationId xmlns:a16="http://schemas.microsoft.com/office/drawing/2014/main" id="{C4A5DEFB-54AC-47C0-9457-AE52E2167DBA}"/>
                      </a:ext>
                    </a:extLst>
                  </p:cNvPr>
                  <p:cNvSpPr/>
                  <p:nvPr/>
                </p:nvSpPr>
                <p:spPr>
                  <a:xfrm>
                    <a:off x="2056498" y="2423314"/>
                    <a:ext cx="177789" cy="242306"/>
                  </a:xfrm>
                  <a:custGeom>
                    <a:avLst/>
                    <a:gdLst>
                      <a:gd name="connsiteX0" fmla="*/ 96976 w 177789"/>
                      <a:gd name="connsiteY0" fmla="*/ 30114 h 242306"/>
                      <a:gd name="connsiteX1" fmla="*/ 177790 w 177789"/>
                      <a:gd name="connsiteY1" fmla="*/ 0 h 242306"/>
                      <a:gd name="connsiteX2" fmla="*/ 80814 w 177789"/>
                      <a:gd name="connsiteY2" fmla="*/ 212053 h 242306"/>
                      <a:gd name="connsiteX3" fmla="*/ 0 w 177789"/>
                      <a:gd name="connsiteY3" fmla="*/ 242307 h 2423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77789" h="242306">
                        <a:moveTo>
                          <a:pt x="96976" y="30114"/>
                        </a:moveTo>
                        <a:lnTo>
                          <a:pt x="177790" y="0"/>
                        </a:lnTo>
                        <a:lnTo>
                          <a:pt x="80814" y="212053"/>
                        </a:lnTo>
                        <a:lnTo>
                          <a:pt x="0" y="242307"/>
                        </a:lnTo>
                        <a:close/>
                      </a:path>
                    </a:pathLst>
                  </a:custGeom>
                  <a:solidFill>
                    <a:srgbClr val="5CC6D6">
                      <a:alpha val="20000"/>
                    </a:srgbClr>
                  </a:solidFill>
                  <a:ln w="163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>
                      <a:latin typeface="Agency FB" panose="020B0503020202020204" pitchFamily="34" charset="0"/>
                    </a:endParaRPr>
                  </a:p>
                </p:txBody>
              </p:sp>
              <p:sp>
                <p:nvSpPr>
                  <p:cNvPr id="102" name="Freeform: Shape 101">
                    <a:extLst>
                      <a:ext uri="{FF2B5EF4-FFF2-40B4-BE49-F238E27FC236}">
                        <a16:creationId xmlns:a16="http://schemas.microsoft.com/office/drawing/2014/main" id="{5CC3C01E-C7E3-464B-931A-2D176A62C88E}"/>
                      </a:ext>
                    </a:extLst>
                  </p:cNvPr>
                  <p:cNvSpPr/>
                  <p:nvPr/>
                </p:nvSpPr>
                <p:spPr>
                  <a:xfrm>
                    <a:off x="2215023" y="2363782"/>
                    <a:ext cx="177789" cy="242446"/>
                  </a:xfrm>
                  <a:custGeom>
                    <a:avLst/>
                    <a:gdLst>
                      <a:gd name="connsiteX0" fmla="*/ 97140 w 177789"/>
                      <a:gd name="connsiteY0" fmla="*/ 30254 h 242446"/>
                      <a:gd name="connsiteX1" fmla="*/ 177790 w 177789"/>
                      <a:gd name="connsiteY1" fmla="*/ 0 h 242446"/>
                      <a:gd name="connsiteX2" fmla="*/ 80814 w 177789"/>
                      <a:gd name="connsiteY2" fmla="*/ 212193 h 242446"/>
                      <a:gd name="connsiteX3" fmla="*/ 0 w 177789"/>
                      <a:gd name="connsiteY3" fmla="*/ 242446 h 2424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77789" h="242446">
                        <a:moveTo>
                          <a:pt x="97140" y="30254"/>
                        </a:moveTo>
                        <a:lnTo>
                          <a:pt x="177790" y="0"/>
                        </a:lnTo>
                        <a:lnTo>
                          <a:pt x="80814" y="212193"/>
                        </a:lnTo>
                        <a:lnTo>
                          <a:pt x="0" y="242446"/>
                        </a:lnTo>
                        <a:close/>
                      </a:path>
                    </a:pathLst>
                  </a:custGeom>
                  <a:solidFill>
                    <a:srgbClr val="5CC6D6">
                      <a:alpha val="20000"/>
                    </a:srgbClr>
                  </a:solidFill>
                  <a:ln w="163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>
                      <a:latin typeface="Agency FB" panose="020B0503020202020204" pitchFamily="34" charset="0"/>
                    </a:endParaRPr>
                  </a:p>
                </p:txBody>
              </p:sp>
              <p:sp>
                <p:nvSpPr>
                  <p:cNvPr id="103" name="Freeform: Shape 102">
                    <a:extLst>
                      <a:ext uri="{FF2B5EF4-FFF2-40B4-BE49-F238E27FC236}">
                        <a16:creationId xmlns:a16="http://schemas.microsoft.com/office/drawing/2014/main" id="{743238DC-1449-49D6-A0EB-280756C5C7CB}"/>
                      </a:ext>
                    </a:extLst>
                  </p:cNvPr>
                  <p:cNvSpPr/>
                  <p:nvPr/>
                </p:nvSpPr>
                <p:spPr>
                  <a:xfrm>
                    <a:off x="2373711" y="2304391"/>
                    <a:ext cx="177789" cy="242445"/>
                  </a:xfrm>
                  <a:custGeom>
                    <a:avLst/>
                    <a:gdLst>
                      <a:gd name="connsiteX0" fmla="*/ 96976 w 177789"/>
                      <a:gd name="connsiteY0" fmla="*/ 30253 h 242445"/>
                      <a:gd name="connsiteX1" fmla="*/ 177790 w 177789"/>
                      <a:gd name="connsiteY1" fmla="*/ 0 h 242445"/>
                      <a:gd name="connsiteX2" fmla="*/ 80814 w 177789"/>
                      <a:gd name="connsiteY2" fmla="*/ 212193 h 242445"/>
                      <a:gd name="connsiteX3" fmla="*/ 0 w 177789"/>
                      <a:gd name="connsiteY3" fmla="*/ 242446 h 2424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77789" h="242445">
                        <a:moveTo>
                          <a:pt x="96976" y="30253"/>
                        </a:moveTo>
                        <a:lnTo>
                          <a:pt x="177790" y="0"/>
                        </a:lnTo>
                        <a:lnTo>
                          <a:pt x="80814" y="212193"/>
                        </a:lnTo>
                        <a:lnTo>
                          <a:pt x="0" y="242446"/>
                        </a:lnTo>
                        <a:close/>
                      </a:path>
                    </a:pathLst>
                  </a:custGeom>
                  <a:solidFill>
                    <a:srgbClr val="5CC6D6">
                      <a:alpha val="20000"/>
                    </a:srgbClr>
                  </a:solidFill>
                  <a:ln w="163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>
                      <a:latin typeface="Agency FB" panose="020B0503020202020204" pitchFamily="34" charset="0"/>
                    </a:endParaRPr>
                  </a:p>
                </p:txBody>
              </p:sp>
              <p:sp>
                <p:nvSpPr>
                  <p:cNvPr id="104" name="Freeform: Shape 103">
                    <a:extLst>
                      <a:ext uri="{FF2B5EF4-FFF2-40B4-BE49-F238E27FC236}">
                        <a16:creationId xmlns:a16="http://schemas.microsoft.com/office/drawing/2014/main" id="{C24A5DE7-F6CD-44BB-B8CC-D5F4D2AEE54D}"/>
                      </a:ext>
                    </a:extLst>
                  </p:cNvPr>
                  <p:cNvSpPr/>
                  <p:nvPr/>
                </p:nvSpPr>
                <p:spPr>
                  <a:xfrm>
                    <a:off x="2532236" y="2244999"/>
                    <a:ext cx="177789" cy="242446"/>
                  </a:xfrm>
                  <a:custGeom>
                    <a:avLst/>
                    <a:gdLst>
                      <a:gd name="connsiteX0" fmla="*/ 96976 w 177789"/>
                      <a:gd name="connsiteY0" fmla="*/ 30254 h 242446"/>
                      <a:gd name="connsiteX1" fmla="*/ 177789 w 177789"/>
                      <a:gd name="connsiteY1" fmla="*/ 0 h 242446"/>
                      <a:gd name="connsiteX2" fmla="*/ 80813 w 177789"/>
                      <a:gd name="connsiteY2" fmla="*/ 212193 h 242446"/>
                      <a:gd name="connsiteX3" fmla="*/ 0 w 177789"/>
                      <a:gd name="connsiteY3" fmla="*/ 242446 h 2424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77789" h="242446">
                        <a:moveTo>
                          <a:pt x="96976" y="30254"/>
                        </a:moveTo>
                        <a:lnTo>
                          <a:pt x="177789" y="0"/>
                        </a:lnTo>
                        <a:lnTo>
                          <a:pt x="80813" y="212193"/>
                        </a:lnTo>
                        <a:lnTo>
                          <a:pt x="0" y="242446"/>
                        </a:lnTo>
                        <a:close/>
                      </a:path>
                    </a:pathLst>
                  </a:custGeom>
                  <a:solidFill>
                    <a:srgbClr val="5CC6D6">
                      <a:alpha val="20000"/>
                    </a:srgbClr>
                  </a:solidFill>
                  <a:ln w="163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>
                      <a:latin typeface="Agency FB" panose="020B0503020202020204" pitchFamily="34" charset="0"/>
                    </a:endParaRPr>
                  </a:p>
                </p:txBody>
              </p:sp>
            </p:grpSp>
            <p:grpSp>
              <p:nvGrpSpPr>
                <p:cNvPr id="88" name="Graphic 4">
                  <a:extLst>
                    <a:ext uri="{FF2B5EF4-FFF2-40B4-BE49-F238E27FC236}">
                      <a16:creationId xmlns:a16="http://schemas.microsoft.com/office/drawing/2014/main" id="{261EDF04-E80B-447C-8932-73C75EC24E95}"/>
                    </a:ext>
                  </a:extLst>
                </p:cNvPr>
                <p:cNvGrpSpPr/>
                <p:nvPr/>
              </p:nvGrpSpPr>
              <p:grpSpPr>
                <a:xfrm>
                  <a:off x="2686352" y="1771400"/>
                  <a:ext cx="1288117" cy="658327"/>
                  <a:chOff x="2686352" y="1771400"/>
                  <a:chExt cx="1288117" cy="658327"/>
                </a:xfrm>
                <a:solidFill>
                  <a:srgbClr val="5CC6D6">
                    <a:alpha val="20000"/>
                  </a:srgbClr>
                </a:solidFill>
              </p:grpSpPr>
              <p:sp>
                <p:nvSpPr>
                  <p:cNvPr id="89" name="Freeform: Shape 88">
                    <a:extLst>
                      <a:ext uri="{FF2B5EF4-FFF2-40B4-BE49-F238E27FC236}">
                        <a16:creationId xmlns:a16="http://schemas.microsoft.com/office/drawing/2014/main" id="{1AD3B424-97F0-4844-90F8-721F93ED4C65}"/>
                      </a:ext>
                    </a:extLst>
                  </p:cNvPr>
                  <p:cNvSpPr/>
                  <p:nvPr/>
                </p:nvSpPr>
                <p:spPr>
                  <a:xfrm>
                    <a:off x="2686352" y="2187281"/>
                    <a:ext cx="177953" cy="242445"/>
                  </a:xfrm>
                  <a:custGeom>
                    <a:avLst/>
                    <a:gdLst>
                      <a:gd name="connsiteX0" fmla="*/ 97140 w 177953"/>
                      <a:gd name="connsiteY0" fmla="*/ 30253 h 242445"/>
                      <a:gd name="connsiteX1" fmla="*/ 177953 w 177953"/>
                      <a:gd name="connsiteY1" fmla="*/ 0 h 242445"/>
                      <a:gd name="connsiteX2" fmla="*/ 80977 w 177953"/>
                      <a:gd name="connsiteY2" fmla="*/ 212053 h 242445"/>
                      <a:gd name="connsiteX3" fmla="*/ 0 w 177953"/>
                      <a:gd name="connsiteY3" fmla="*/ 242446 h 2424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77953" h="242445">
                        <a:moveTo>
                          <a:pt x="97140" y="30253"/>
                        </a:moveTo>
                        <a:lnTo>
                          <a:pt x="177953" y="0"/>
                        </a:lnTo>
                        <a:lnTo>
                          <a:pt x="80977" y="212053"/>
                        </a:lnTo>
                        <a:lnTo>
                          <a:pt x="0" y="242446"/>
                        </a:lnTo>
                        <a:close/>
                      </a:path>
                    </a:pathLst>
                  </a:custGeom>
                  <a:solidFill>
                    <a:srgbClr val="5CC6D6">
                      <a:alpha val="20000"/>
                    </a:srgbClr>
                  </a:solidFill>
                  <a:ln w="163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>
                      <a:latin typeface="Agency FB" panose="020B0503020202020204" pitchFamily="34" charset="0"/>
                    </a:endParaRPr>
                  </a:p>
                </p:txBody>
              </p:sp>
              <p:sp>
                <p:nvSpPr>
                  <p:cNvPr id="90" name="Freeform: Shape 89">
                    <a:extLst>
                      <a:ext uri="{FF2B5EF4-FFF2-40B4-BE49-F238E27FC236}">
                        <a16:creationId xmlns:a16="http://schemas.microsoft.com/office/drawing/2014/main" id="{4816D879-7189-4D66-8760-B2AC47D98709}"/>
                      </a:ext>
                    </a:extLst>
                  </p:cNvPr>
                  <p:cNvSpPr/>
                  <p:nvPr/>
                </p:nvSpPr>
                <p:spPr>
                  <a:xfrm>
                    <a:off x="2845040" y="2127889"/>
                    <a:ext cx="177789" cy="242306"/>
                  </a:xfrm>
                  <a:custGeom>
                    <a:avLst/>
                    <a:gdLst>
                      <a:gd name="connsiteX0" fmla="*/ 96976 w 177789"/>
                      <a:gd name="connsiteY0" fmla="*/ 30253 h 242306"/>
                      <a:gd name="connsiteX1" fmla="*/ 177790 w 177789"/>
                      <a:gd name="connsiteY1" fmla="*/ 0 h 242306"/>
                      <a:gd name="connsiteX2" fmla="*/ 80814 w 177789"/>
                      <a:gd name="connsiteY2" fmla="*/ 212053 h 242306"/>
                      <a:gd name="connsiteX3" fmla="*/ 0 w 177789"/>
                      <a:gd name="connsiteY3" fmla="*/ 242307 h 2423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77789" h="242306">
                        <a:moveTo>
                          <a:pt x="96976" y="30253"/>
                        </a:moveTo>
                        <a:lnTo>
                          <a:pt x="177790" y="0"/>
                        </a:lnTo>
                        <a:lnTo>
                          <a:pt x="80814" y="212053"/>
                        </a:lnTo>
                        <a:lnTo>
                          <a:pt x="0" y="242307"/>
                        </a:lnTo>
                        <a:close/>
                      </a:path>
                    </a:pathLst>
                  </a:custGeom>
                  <a:solidFill>
                    <a:srgbClr val="5CC6D6">
                      <a:alpha val="20000"/>
                    </a:srgbClr>
                  </a:solidFill>
                  <a:ln w="163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>
                      <a:latin typeface="Agency FB" panose="020B0503020202020204" pitchFamily="34" charset="0"/>
                    </a:endParaRPr>
                  </a:p>
                </p:txBody>
              </p:sp>
              <p:sp>
                <p:nvSpPr>
                  <p:cNvPr id="91" name="Freeform: Shape 90">
                    <a:extLst>
                      <a:ext uri="{FF2B5EF4-FFF2-40B4-BE49-F238E27FC236}">
                        <a16:creationId xmlns:a16="http://schemas.microsoft.com/office/drawing/2014/main" id="{6FF11FA1-3DEF-4E4D-B004-59E06AEFD184}"/>
                      </a:ext>
                    </a:extLst>
                  </p:cNvPr>
                  <p:cNvSpPr/>
                  <p:nvPr/>
                </p:nvSpPr>
                <p:spPr>
                  <a:xfrm>
                    <a:off x="3003566" y="2068497"/>
                    <a:ext cx="177789" cy="242306"/>
                  </a:xfrm>
                  <a:custGeom>
                    <a:avLst/>
                    <a:gdLst>
                      <a:gd name="connsiteX0" fmla="*/ 97139 w 177789"/>
                      <a:gd name="connsiteY0" fmla="*/ 30254 h 242306"/>
                      <a:gd name="connsiteX1" fmla="*/ 177789 w 177789"/>
                      <a:gd name="connsiteY1" fmla="*/ 0 h 242306"/>
                      <a:gd name="connsiteX2" fmla="*/ 80977 w 177789"/>
                      <a:gd name="connsiteY2" fmla="*/ 212054 h 242306"/>
                      <a:gd name="connsiteX3" fmla="*/ 0 w 177789"/>
                      <a:gd name="connsiteY3" fmla="*/ 242307 h 2423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77789" h="242306">
                        <a:moveTo>
                          <a:pt x="97139" y="30254"/>
                        </a:moveTo>
                        <a:lnTo>
                          <a:pt x="177789" y="0"/>
                        </a:lnTo>
                        <a:lnTo>
                          <a:pt x="80977" y="212054"/>
                        </a:lnTo>
                        <a:lnTo>
                          <a:pt x="0" y="242307"/>
                        </a:lnTo>
                        <a:close/>
                      </a:path>
                    </a:pathLst>
                  </a:custGeom>
                  <a:solidFill>
                    <a:srgbClr val="5CC6D6">
                      <a:alpha val="20000"/>
                    </a:srgbClr>
                  </a:solidFill>
                  <a:ln w="163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>
                      <a:latin typeface="Agency FB" panose="020B0503020202020204" pitchFamily="34" charset="0"/>
                    </a:endParaRPr>
                  </a:p>
                </p:txBody>
              </p:sp>
              <p:sp>
                <p:nvSpPr>
                  <p:cNvPr id="92" name="Freeform: Shape 91">
                    <a:extLst>
                      <a:ext uri="{FF2B5EF4-FFF2-40B4-BE49-F238E27FC236}">
                        <a16:creationId xmlns:a16="http://schemas.microsoft.com/office/drawing/2014/main" id="{D7AA75C9-991F-43E8-AFE8-A2A85C7C342F}"/>
                      </a:ext>
                    </a:extLst>
                  </p:cNvPr>
                  <p:cNvSpPr/>
                  <p:nvPr/>
                </p:nvSpPr>
                <p:spPr>
                  <a:xfrm>
                    <a:off x="3162254" y="2009106"/>
                    <a:ext cx="177789" cy="242306"/>
                  </a:xfrm>
                  <a:custGeom>
                    <a:avLst/>
                    <a:gdLst>
                      <a:gd name="connsiteX0" fmla="*/ 96976 w 177789"/>
                      <a:gd name="connsiteY0" fmla="*/ 30253 h 242306"/>
                      <a:gd name="connsiteX1" fmla="*/ 177789 w 177789"/>
                      <a:gd name="connsiteY1" fmla="*/ 0 h 242306"/>
                      <a:gd name="connsiteX2" fmla="*/ 80813 w 177789"/>
                      <a:gd name="connsiteY2" fmla="*/ 212053 h 242306"/>
                      <a:gd name="connsiteX3" fmla="*/ 0 w 177789"/>
                      <a:gd name="connsiteY3" fmla="*/ 242307 h 2423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77789" h="242306">
                        <a:moveTo>
                          <a:pt x="96976" y="30253"/>
                        </a:moveTo>
                        <a:lnTo>
                          <a:pt x="177789" y="0"/>
                        </a:lnTo>
                        <a:lnTo>
                          <a:pt x="80813" y="212053"/>
                        </a:lnTo>
                        <a:lnTo>
                          <a:pt x="0" y="242307"/>
                        </a:lnTo>
                        <a:close/>
                      </a:path>
                    </a:pathLst>
                  </a:custGeom>
                  <a:solidFill>
                    <a:srgbClr val="5CC6D6">
                      <a:alpha val="20000"/>
                    </a:srgbClr>
                  </a:solidFill>
                  <a:ln w="163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>
                      <a:latin typeface="Agency FB" panose="020B0503020202020204" pitchFamily="34" charset="0"/>
                    </a:endParaRPr>
                  </a:p>
                </p:txBody>
              </p:sp>
              <p:sp>
                <p:nvSpPr>
                  <p:cNvPr id="93" name="Freeform: Shape 92">
                    <a:extLst>
                      <a:ext uri="{FF2B5EF4-FFF2-40B4-BE49-F238E27FC236}">
                        <a16:creationId xmlns:a16="http://schemas.microsoft.com/office/drawing/2014/main" id="{D43B8C44-9C63-4D1E-A9A6-0C245A551A84}"/>
                      </a:ext>
                    </a:extLst>
                  </p:cNvPr>
                  <p:cNvSpPr/>
                  <p:nvPr/>
                </p:nvSpPr>
                <p:spPr>
                  <a:xfrm>
                    <a:off x="3320779" y="1949714"/>
                    <a:ext cx="177789" cy="242306"/>
                  </a:xfrm>
                  <a:custGeom>
                    <a:avLst/>
                    <a:gdLst>
                      <a:gd name="connsiteX0" fmla="*/ 97140 w 177789"/>
                      <a:gd name="connsiteY0" fmla="*/ 30114 h 242306"/>
                      <a:gd name="connsiteX1" fmla="*/ 177789 w 177789"/>
                      <a:gd name="connsiteY1" fmla="*/ 0 h 242306"/>
                      <a:gd name="connsiteX2" fmla="*/ 80977 w 177789"/>
                      <a:gd name="connsiteY2" fmla="*/ 212053 h 242306"/>
                      <a:gd name="connsiteX3" fmla="*/ 0 w 177789"/>
                      <a:gd name="connsiteY3" fmla="*/ 242307 h 2423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77789" h="242306">
                        <a:moveTo>
                          <a:pt x="97140" y="30114"/>
                        </a:moveTo>
                        <a:lnTo>
                          <a:pt x="177789" y="0"/>
                        </a:lnTo>
                        <a:lnTo>
                          <a:pt x="80977" y="212053"/>
                        </a:lnTo>
                        <a:lnTo>
                          <a:pt x="0" y="242307"/>
                        </a:lnTo>
                        <a:close/>
                      </a:path>
                    </a:pathLst>
                  </a:custGeom>
                  <a:solidFill>
                    <a:srgbClr val="5CC6D6">
                      <a:alpha val="20000"/>
                    </a:srgbClr>
                  </a:solidFill>
                  <a:ln w="163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>
                      <a:latin typeface="Agency FB" panose="020B0503020202020204" pitchFamily="34" charset="0"/>
                    </a:endParaRPr>
                  </a:p>
                </p:txBody>
              </p:sp>
              <p:sp>
                <p:nvSpPr>
                  <p:cNvPr id="94" name="Freeform: Shape 93">
                    <a:extLst>
                      <a:ext uri="{FF2B5EF4-FFF2-40B4-BE49-F238E27FC236}">
                        <a16:creationId xmlns:a16="http://schemas.microsoft.com/office/drawing/2014/main" id="{1E89A048-CAD5-4298-8517-5FB84FE24D54}"/>
                      </a:ext>
                    </a:extLst>
                  </p:cNvPr>
                  <p:cNvSpPr/>
                  <p:nvPr/>
                </p:nvSpPr>
                <p:spPr>
                  <a:xfrm>
                    <a:off x="3479467" y="1890183"/>
                    <a:ext cx="177789" cy="242446"/>
                  </a:xfrm>
                  <a:custGeom>
                    <a:avLst/>
                    <a:gdLst>
                      <a:gd name="connsiteX0" fmla="*/ 96976 w 177789"/>
                      <a:gd name="connsiteY0" fmla="*/ 30253 h 242446"/>
                      <a:gd name="connsiteX1" fmla="*/ 177789 w 177789"/>
                      <a:gd name="connsiteY1" fmla="*/ 0 h 242446"/>
                      <a:gd name="connsiteX2" fmla="*/ 80813 w 177789"/>
                      <a:gd name="connsiteY2" fmla="*/ 212193 h 242446"/>
                      <a:gd name="connsiteX3" fmla="*/ 0 w 177789"/>
                      <a:gd name="connsiteY3" fmla="*/ 242446 h 2424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77789" h="242446">
                        <a:moveTo>
                          <a:pt x="96976" y="30253"/>
                        </a:moveTo>
                        <a:lnTo>
                          <a:pt x="177789" y="0"/>
                        </a:lnTo>
                        <a:lnTo>
                          <a:pt x="80813" y="212193"/>
                        </a:lnTo>
                        <a:lnTo>
                          <a:pt x="0" y="242446"/>
                        </a:lnTo>
                        <a:close/>
                      </a:path>
                    </a:pathLst>
                  </a:custGeom>
                  <a:solidFill>
                    <a:srgbClr val="5CC6D6">
                      <a:alpha val="20000"/>
                    </a:srgbClr>
                  </a:solidFill>
                  <a:ln w="163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>
                      <a:latin typeface="Agency FB" panose="020B0503020202020204" pitchFamily="34" charset="0"/>
                    </a:endParaRPr>
                  </a:p>
                </p:txBody>
              </p:sp>
              <p:sp>
                <p:nvSpPr>
                  <p:cNvPr id="95" name="Freeform: Shape 94">
                    <a:extLst>
                      <a:ext uri="{FF2B5EF4-FFF2-40B4-BE49-F238E27FC236}">
                        <a16:creationId xmlns:a16="http://schemas.microsoft.com/office/drawing/2014/main" id="{34DEBE36-B031-4E22-B351-8EC46EB314DC}"/>
                      </a:ext>
                    </a:extLst>
                  </p:cNvPr>
                  <p:cNvSpPr/>
                  <p:nvPr/>
                </p:nvSpPr>
                <p:spPr>
                  <a:xfrm>
                    <a:off x="3637992" y="1830791"/>
                    <a:ext cx="177789" cy="242445"/>
                  </a:xfrm>
                  <a:custGeom>
                    <a:avLst/>
                    <a:gdLst>
                      <a:gd name="connsiteX0" fmla="*/ 97140 w 177789"/>
                      <a:gd name="connsiteY0" fmla="*/ 30253 h 242445"/>
                      <a:gd name="connsiteX1" fmla="*/ 177790 w 177789"/>
                      <a:gd name="connsiteY1" fmla="*/ 0 h 242445"/>
                      <a:gd name="connsiteX2" fmla="*/ 80814 w 177789"/>
                      <a:gd name="connsiteY2" fmla="*/ 212193 h 242445"/>
                      <a:gd name="connsiteX3" fmla="*/ 0 w 177789"/>
                      <a:gd name="connsiteY3" fmla="*/ 242446 h 2424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77789" h="242445">
                        <a:moveTo>
                          <a:pt x="97140" y="30253"/>
                        </a:moveTo>
                        <a:lnTo>
                          <a:pt x="177790" y="0"/>
                        </a:lnTo>
                        <a:lnTo>
                          <a:pt x="80814" y="212193"/>
                        </a:lnTo>
                        <a:lnTo>
                          <a:pt x="0" y="242446"/>
                        </a:lnTo>
                        <a:close/>
                      </a:path>
                    </a:pathLst>
                  </a:custGeom>
                  <a:solidFill>
                    <a:srgbClr val="5CC6D6">
                      <a:alpha val="20000"/>
                    </a:srgbClr>
                  </a:solidFill>
                  <a:ln w="163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>
                      <a:latin typeface="Agency FB" panose="020B0503020202020204" pitchFamily="34" charset="0"/>
                    </a:endParaRPr>
                  </a:p>
                </p:txBody>
              </p:sp>
              <p:sp>
                <p:nvSpPr>
                  <p:cNvPr id="96" name="Freeform: Shape 95">
                    <a:extLst>
                      <a:ext uri="{FF2B5EF4-FFF2-40B4-BE49-F238E27FC236}">
                        <a16:creationId xmlns:a16="http://schemas.microsoft.com/office/drawing/2014/main" id="{55CBF86E-84E0-435C-AB65-5F04FE7D1B5F}"/>
                      </a:ext>
                    </a:extLst>
                  </p:cNvPr>
                  <p:cNvSpPr/>
                  <p:nvPr/>
                </p:nvSpPr>
                <p:spPr>
                  <a:xfrm>
                    <a:off x="3796516" y="1771400"/>
                    <a:ext cx="177953" cy="242446"/>
                  </a:xfrm>
                  <a:custGeom>
                    <a:avLst/>
                    <a:gdLst>
                      <a:gd name="connsiteX0" fmla="*/ 97140 w 177953"/>
                      <a:gd name="connsiteY0" fmla="*/ 30253 h 242446"/>
                      <a:gd name="connsiteX1" fmla="*/ 177953 w 177953"/>
                      <a:gd name="connsiteY1" fmla="*/ 0 h 242446"/>
                      <a:gd name="connsiteX2" fmla="*/ 80977 w 177953"/>
                      <a:gd name="connsiteY2" fmla="*/ 212193 h 242446"/>
                      <a:gd name="connsiteX3" fmla="*/ 0 w 177953"/>
                      <a:gd name="connsiteY3" fmla="*/ 242446 h 2424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77953" h="242446">
                        <a:moveTo>
                          <a:pt x="97140" y="30253"/>
                        </a:moveTo>
                        <a:lnTo>
                          <a:pt x="177953" y="0"/>
                        </a:lnTo>
                        <a:lnTo>
                          <a:pt x="80977" y="212193"/>
                        </a:lnTo>
                        <a:lnTo>
                          <a:pt x="0" y="242446"/>
                        </a:lnTo>
                        <a:close/>
                      </a:path>
                    </a:pathLst>
                  </a:custGeom>
                  <a:solidFill>
                    <a:srgbClr val="5CC6D6">
                      <a:alpha val="20000"/>
                    </a:srgbClr>
                  </a:solidFill>
                  <a:ln w="163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>
                      <a:latin typeface="Agency FB" panose="020B0503020202020204" pitchFamily="34" charset="0"/>
                    </a:endParaRPr>
                  </a:p>
                </p:txBody>
              </p:sp>
            </p:grpSp>
          </p:grpSp>
          <p:grpSp>
            <p:nvGrpSpPr>
              <p:cNvPr id="31" name="Graphic 4">
                <a:extLst>
                  <a:ext uri="{FF2B5EF4-FFF2-40B4-BE49-F238E27FC236}">
                    <a16:creationId xmlns:a16="http://schemas.microsoft.com/office/drawing/2014/main" id="{DF6A0D1C-953D-4698-9D65-EB8D96F28127}"/>
                  </a:ext>
                </a:extLst>
              </p:cNvPr>
              <p:cNvGrpSpPr/>
              <p:nvPr/>
            </p:nvGrpSpPr>
            <p:grpSpPr>
              <a:xfrm>
                <a:off x="5144060" y="6562466"/>
                <a:ext cx="2036008" cy="1040469"/>
                <a:chOff x="5144060" y="6562466"/>
                <a:chExt cx="2036008" cy="1040469"/>
              </a:xfrm>
              <a:solidFill>
                <a:srgbClr val="5CC6D6">
                  <a:alpha val="20000"/>
                </a:srgbClr>
              </a:solidFill>
            </p:grpSpPr>
            <p:sp>
              <p:nvSpPr>
                <p:cNvPr id="79" name="Freeform: Shape 78">
                  <a:extLst>
                    <a:ext uri="{FF2B5EF4-FFF2-40B4-BE49-F238E27FC236}">
                      <a16:creationId xmlns:a16="http://schemas.microsoft.com/office/drawing/2014/main" id="{EF142AA7-9647-4B4B-8B0B-F519990E227D}"/>
                    </a:ext>
                  </a:extLst>
                </p:cNvPr>
                <p:cNvSpPr/>
                <p:nvPr/>
              </p:nvSpPr>
              <p:spPr>
                <a:xfrm>
                  <a:off x="5144060" y="7219817"/>
                  <a:ext cx="281132" cy="383118"/>
                </a:xfrm>
                <a:custGeom>
                  <a:avLst/>
                  <a:gdLst>
                    <a:gd name="connsiteX0" fmla="*/ 153464 w 281132"/>
                    <a:gd name="connsiteY0" fmla="*/ 47820 h 383118"/>
                    <a:gd name="connsiteX1" fmla="*/ 281133 w 281132"/>
                    <a:gd name="connsiteY1" fmla="*/ 0 h 383118"/>
                    <a:gd name="connsiteX2" fmla="*/ 127832 w 281132"/>
                    <a:gd name="connsiteY2" fmla="*/ 335298 h 383118"/>
                    <a:gd name="connsiteX3" fmla="*/ 0 w 281132"/>
                    <a:gd name="connsiteY3" fmla="*/ 383119 h 383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81132" h="383118">
                      <a:moveTo>
                        <a:pt x="153464" y="47820"/>
                      </a:moveTo>
                      <a:lnTo>
                        <a:pt x="281133" y="0"/>
                      </a:lnTo>
                      <a:lnTo>
                        <a:pt x="127832" y="335298"/>
                      </a:lnTo>
                      <a:lnTo>
                        <a:pt x="0" y="383119"/>
                      </a:lnTo>
                      <a:close/>
                    </a:path>
                  </a:pathLst>
                </a:custGeom>
                <a:solidFill>
                  <a:srgbClr val="5CC6D6">
                    <a:alpha val="20000"/>
                  </a:srgbClr>
                </a:solidFill>
                <a:ln w="163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>
                    <a:latin typeface="Agency FB" panose="020B0503020202020204" pitchFamily="34" charset="0"/>
                  </a:endParaRPr>
                </a:p>
              </p:txBody>
            </p:sp>
            <p:sp>
              <p:nvSpPr>
                <p:cNvPr id="80" name="Freeform: Shape 79">
                  <a:extLst>
                    <a:ext uri="{FF2B5EF4-FFF2-40B4-BE49-F238E27FC236}">
                      <a16:creationId xmlns:a16="http://schemas.microsoft.com/office/drawing/2014/main" id="{AC2D5528-C966-463C-BBFF-2B16CC4F724E}"/>
                    </a:ext>
                  </a:extLst>
                </p:cNvPr>
                <p:cNvSpPr/>
                <p:nvPr/>
              </p:nvSpPr>
              <p:spPr>
                <a:xfrm>
                  <a:off x="5394826" y="7125989"/>
                  <a:ext cx="280969" cy="383117"/>
                </a:xfrm>
                <a:custGeom>
                  <a:avLst/>
                  <a:gdLst>
                    <a:gd name="connsiteX0" fmla="*/ 153464 w 280969"/>
                    <a:gd name="connsiteY0" fmla="*/ 47680 h 383117"/>
                    <a:gd name="connsiteX1" fmla="*/ 280969 w 280969"/>
                    <a:gd name="connsiteY1" fmla="*/ 0 h 383117"/>
                    <a:gd name="connsiteX2" fmla="*/ 127832 w 280969"/>
                    <a:gd name="connsiteY2" fmla="*/ 335158 h 383117"/>
                    <a:gd name="connsiteX3" fmla="*/ 0 w 280969"/>
                    <a:gd name="connsiteY3" fmla="*/ 383118 h 3831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80969" h="383117">
                      <a:moveTo>
                        <a:pt x="153464" y="47680"/>
                      </a:moveTo>
                      <a:lnTo>
                        <a:pt x="280969" y="0"/>
                      </a:lnTo>
                      <a:lnTo>
                        <a:pt x="127832" y="335158"/>
                      </a:lnTo>
                      <a:lnTo>
                        <a:pt x="0" y="383118"/>
                      </a:lnTo>
                      <a:close/>
                    </a:path>
                  </a:pathLst>
                </a:custGeom>
                <a:solidFill>
                  <a:srgbClr val="5CC6D6">
                    <a:alpha val="20000"/>
                  </a:srgbClr>
                </a:solidFill>
                <a:ln w="163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>
                    <a:latin typeface="Agency FB" panose="020B0503020202020204" pitchFamily="34" charset="0"/>
                  </a:endParaRPr>
                </a:p>
              </p:txBody>
            </p:sp>
            <p:sp>
              <p:nvSpPr>
                <p:cNvPr id="81" name="Freeform: Shape 80">
                  <a:extLst>
                    <a:ext uri="{FF2B5EF4-FFF2-40B4-BE49-F238E27FC236}">
                      <a16:creationId xmlns:a16="http://schemas.microsoft.com/office/drawing/2014/main" id="{3AD852BB-D786-4BA0-A8CC-018E51168E1E}"/>
                    </a:ext>
                  </a:extLst>
                </p:cNvPr>
                <p:cNvSpPr/>
                <p:nvPr/>
              </p:nvSpPr>
              <p:spPr>
                <a:xfrm>
                  <a:off x="5645592" y="7032022"/>
                  <a:ext cx="280969" cy="383117"/>
                </a:xfrm>
                <a:custGeom>
                  <a:avLst/>
                  <a:gdLst>
                    <a:gd name="connsiteX0" fmla="*/ 153301 w 280969"/>
                    <a:gd name="connsiteY0" fmla="*/ 47820 h 383117"/>
                    <a:gd name="connsiteX1" fmla="*/ 280969 w 280969"/>
                    <a:gd name="connsiteY1" fmla="*/ 0 h 383117"/>
                    <a:gd name="connsiteX2" fmla="*/ 127832 w 280969"/>
                    <a:gd name="connsiteY2" fmla="*/ 335298 h 383117"/>
                    <a:gd name="connsiteX3" fmla="*/ 0 w 280969"/>
                    <a:gd name="connsiteY3" fmla="*/ 383118 h 3831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80969" h="383117">
                      <a:moveTo>
                        <a:pt x="153301" y="47820"/>
                      </a:moveTo>
                      <a:lnTo>
                        <a:pt x="280969" y="0"/>
                      </a:lnTo>
                      <a:lnTo>
                        <a:pt x="127832" y="335298"/>
                      </a:lnTo>
                      <a:lnTo>
                        <a:pt x="0" y="383118"/>
                      </a:lnTo>
                      <a:close/>
                    </a:path>
                  </a:pathLst>
                </a:custGeom>
                <a:solidFill>
                  <a:srgbClr val="5CC6D6">
                    <a:alpha val="20000"/>
                  </a:srgbClr>
                </a:solidFill>
                <a:ln w="163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>
                    <a:latin typeface="Agency FB" panose="020B0503020202020204" pitchFamily="34" charset="0"/>
                  </a:endParaRPr>
                </a:p>
              </p:txBody>
            </p:sp>
            <p:sp>
              <p:nvSpPr>
                <p:cNvPr id="82" name="Freeform: Shape 81">
                  <a:extLst>
                    <a:ext uri="{FF2B5EF4-FFF2-40B4-BE49-F238E27FC236}">
                      <a16:creationId xmlns:a16="http://schemas.microsoft.com/office/drawing/2014/main" id="{60EBB514-9833-4554-AC6E-1606E2E65F8E}"/>
                    </a:ext>
                  </a:extLst>
                </p:cNvPr>
                <p:cNvSpPr/>
                <p:nvPr/>
              </p:nvSpPr>
              <p:spPr>
                <a:xfrm>
                  <a:off x="5896196" y="6938056"/>
                  <a:ext cx="280969" cy="383257"/>
                </a:xfrm>
                <a:custGeom>
                  <a:avLst/>
                  <a:gdLst>
                    <a:gd name="connsiteX0" fmla="*/ 153464 w 280969"/>
                    <a:gd name="connsiteY0" fmla="*/ 47820 h 383257"/>
                    <a:gd name="connsiteX1" fmla="*/ 280970 w 280969"/>
                    <a:gd name="connsiteY1" fmla="*/ 0 h 383257"/>
                    <a:gd name="connsiteX2" fmla="*/ 127832 w 280969"/>
                    <a:gd name="connsiteY2" fmla="*/ 335298 h 383257"/>
                    <a:gd name="connsiteX3" fmla="*/ 0 w 280969"/>
                    <a:gd name="connsiteY3" fmla="*/ 383257 h 3832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80969" h="383257">
                      <a:moveTo>
                        <a:pt x="153464" y="47820"/>
                      </a:moveTo>
                      <a:lnTo>
                        <a:pt x="280970" y="0"/>
                      </a:lnTo>
                      <a:lnTo>
                        <a:pt x="127832" y="335298"/>
                      </a:lnTo>
                      <a:lnTo>
                        <a:pt x="0" y="383257"/>
                      </a:lnTo>
                      <a:close/>
                    </a:path>
                  </a:pathLst>
                </a:custGeom>
                <a:solidFill>
                  <a:srgbClr val="5CC6D6">
                    <a:alpha val="20000"/>
                  </a:srgbClr>
                </a:solidFill>
                <a:ln w="163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>
                    <a:latin typeface="Agency FB" panose="020B0503020202020204" pitchFamily="34" charset="0"/>
                  </a:endParaRPr>
                </a:p>
              </p:txBody>
            </p:sp>
            <p:sp>
              <p:nvSpPr>
                <p:cNvPr id="83" name="Freeform: Shape 82">
                  <a:extLst>
                    <a:ext uri="{FF2B5EF4-FFF2-40B4-BE49-F238E27FC236}">
                      <a16:creationId xmlns:a16="http://schemas.microsoft.com/office/drawing/2014/main" id="{12E2F140-D796-4669-83AD-B90BDDE09823}"/>
                    </a:ext>
                  </a:extLst>
                </p:cNvPr>
                <p:cNvSpPr/>
                <p:nvPr/>
              </p:nvSpPr>
              <p:spPr>
                <a:xfrm>
                  <a:off x="6146962" y="6844227"/>
                  <a:ext cx="280969" cy="383118"/>
                </a:xfrm>
                <a:custGeom>
                  <a:avLst/>
                  <a:gdLst>
                    <a:gd name="connsiteX0" fmla="*/ 153301 w 280969"/>
                    <a:gd name="connsiteY0" fmla="*/ 47820 h 383118"/>
                    <a:gd name="connsiteX1" fmla="*/ 280970 w 280969"/>
                    <a:gd name="connsiteY1" fmla="*/ 0 h 383118"/>
                    <a:gd name="connsiteX2" fmla="*/ 127832 w 280969"/>
                    <a:gd name="connsiteY2" fmla="*/ 335299 h 383118"/>
                    <a:gd name="connsiteX3" fmla="*/ 0 w 280969"/>
                    <a:gd name="connsiteY3" fmla="*/ 383119 h 383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80969" h="383118">
                      <a:moveTo>
                        <a:pt x="153301" y="47820"/>
                      </a:moveTo>
                      <a:lnTo>
                        <a:pt x="280970" y="0"/>
                      </a:lnTo>
                      <a:lnTo>
                        <a:pt x="127832" y="335299"/>
                      </a:lnTo>
                      <a:lnTo>
                        <a:pt x="0" y="383119"/>
                      </a:lnTo>
                      <a:close/>
                    </a:path>
                  </a:pathLst>
                </a:custGeom>
                <a:solidFill>
                  <a:srgbClr val="5CC6D6">
                    <a:alpha val="20000"/>
                  </a:srgbClr>
                </a:solidFill>
                <a:ln w="163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>
                    <a:latin typeface="Agency FB" panose="020B0503020202020204" pitchFamily="34" charset="0"/>
                  </a:endParaRPr>
                </a:p>
              </p:txBody>
            </p:sp>
            <p:sp>
              <p:nvSpPr>
                <p:cNvPr id="84" name="Freeform: Shape 83">
                  <a:extLst>
                    <a:ext uri="{FF2B5EF4-FFF2-40B4-BE49-F238E27FC236}">
                      <a16:creationId xmlns:a16="http://schemas.microsoft.com/office/drawing/2014/main" id="{D92B9F0B-7795-407D-8B8D-B6E9B3992BC2}"/>
                    </a:ext>
                  </a:extLst>
                </p:cNvPr>
                <p:cNvSpPr/>
                <p:nvPr/>
              </p:nvSpPr>
              <p:spPr>
                <a:xfrm>
                  <a:off x="6397566" y="6750260"/>
                  <a:ext cx="281132" cy="383257"/>
                </a:xfrm>
                <a:custGeom>
                  <a:avLst/>
                  <a:gdLst>
                    <a:gd name="connsiteX0" fmla="*/ 153463 w 281132"/>
                    <a:gd name="connsiteY0" fmla="*/ 47820 h 383257"/>
                    <a:gd name="connsiteX1" fmla="*/ 281132 w 281132"/>
                    <a:gd name="connsiteY1" fmla="*/ 0 h 383257"/>
                    <a:gd name="connsiteX2" fmla="*/ 127831 w 281132"/>
                    <a:gd name="connsiteY2" fmla="*/ 335298 h 383257"/>
                    <a:gd name="connsiteX3" fmla="*/ 0 w 281132"/>
                    <a:gd name="connsiteY3" fmla="*/ 383257 h 3832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81132" h="383257">
                      <a:moveTo>
                        <a:pt x="153463" y="47820"/>
                      </a:moveTo>
                      <a:lnTo>
                        <a:pt x="281132" y="0"/>
                      </a:lnTo>
                      <a:lnTo>
                        <a:pt x="127831" y="335298"/>
                      </a:lnTo>
                      <a:lnTo>
                        <a:pt x="0" y="383257"/>
                      </a:lnTo>
                      <a:close/>
                    </a:path>
                  </a:pathLst>
                </a:custGeom>
                <a:solidFill>
                  <a:srgbClr val="5CC6D6">
                    <a:alpha val="20000"/>
                  </a:srgbClr>
                </a:solidFill>
                <a:ln w="163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>
                    <a:latin typeface="Agency FB" panose="020B0503020202020204" pitchFamily="34" charset="0"/>
                  </a:endParaRPr>
                </a:p>
              </p:txBody>
            </p:sp>
            <p:sp>
              <p:nvSpPr>
                <p:cNvPr id="85" name="Freeform: Shape 84">
                  <a:extLst>
                    <a:ext uri="{FF2B5EF4-FFF2-40B4-BE49-F238E27FC236}">
                      <a16:creationId xmlns:a16="http://schemas.microsoft.com/office/drawing/2014/main" id="{89856286-2B9D-41D3-B3AE-78270C535FEB}"/>
                    </a:ext>
                  </a:extLst>
                </p:cNvPr>
                <p:cNvSpPr/>
                <p:nvPr/>
              </p:nvSpPr>
              <p:spPr>
                <a:xfrm>
                  <a:off x="6648332" y="6656433"/>
                  <a:ext cx="280968" cy="383117"/>
                </a:xfrm>
                <a:custGeom>
                  <a:avLst/>
                  <a:gdLst>
                    <a:gd name="connsiteX0" fmla="*/ 153301 w 280968"/>
                    <a:gd name="connsiteY0" fmla="*/ 47820 h 383117"/>
                    <a:gd name="connsiteX1" fmla="*/ 280969 w 280968"/>
                    <a:gd name="connsiteY1" fmla="*/ 0 h 383117"/>
                    <a:gd name="connsiteX2" fmla="*/ 127832 w 280968"/>
                    <a:gd name="connsiteY2" fmla="*/ 335298 h 383117"/>
                    <a:gd name="connsiteX3" fmla="*/ 0 w 280968"/>
                    <a:gd name="connsiteY3" fmla="*/ 383118 h 3831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80968" h="383117">
                      <a:moveTo>
                        <a:pt x="153301" y="47820"/>
                      </a:moveTo>
                      <a:lnTo>
                        <a:pt x="280969" y="0"/>
                      </a:lnTo>
                      <a:lnTo>
                        <a:pt x="127832" y="335298"/>
                      </a:lnTo>
                      <a:lnTo>
                        <a:pt x="0" y="383118"/>
                      </a:lnTo>
                      <a:close/>
                    </a:path>
                  </a:pathLst>
                </a:custGeom>
                <a:solidFill>
                  <a:srgbClr val="5CC6D6">
                    <a:alpha val="20000"/>
                  </a:srgbClr>
                </a:solidFill>
                <a:ln w="163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>
                    <a:latin typeface="Agency FB" panose="020B0503020202020204" pitchFamily="34" charset="0"/>
                  </a:endParaRPr>
                </a:p>
              </p:txBody>
            </p:sp>
            <p:sp>
              <p:nvSpPr>
                <p:cNvPr id="86" name="Freeform: Shape 85">
                  <a:extLst>
                    <a:ext uri="{FF2B5EF4-FFF2-40B4-BE49-F238E27FC236}">
                      <a16:creationId xmlns:a16="http://schemas.microsoft.com/office/drawing/2014/main" id="{AE81D86A-6046-46D8-8AB5-537D742BF25B}"/>
                    </a:ext>
                  </a:extLst>
                </p:cNvPr>
                <p:cNvSpPr/>
                <p:nvPr/>
              </p:nvSpPr>
              <p:spPr>
                <a:xfrm>
                  <a:off x="6898935" y="6562466"/>
                  <a:ext cx="281133" cy="383257"/>
                </a:xfrm>
                <a:custGeom>
                  <a:avLst/>
                  <a:gdLst>
                    <a:gd name="connsiteX0" fmla="*/ 153464 w 281133"/>
                    <a:gd name="connsiteY0" fmla="*/ 47820 h 383257"/>
                    <a:gd name="connsiteX1" fmla="*/ 281133 w 281133"/>
                    <a:gd name="connsiteY1" fmla="*/ 0 h 383257"/>
                    <a:gd name="connsiteX2" fmla="*/ 127832 w 281133"/>
                    <a:gd name="connsiteY2" fmla="*/ 335298 h 383257"/>
                    <a:gd name="connsiteX3" fmla="*/ 0 w 281133"/>
                    <a:gd name="connsiteY3" fmla="*/ 383257 h 3832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81133" h="383257">
                      <a:moveTo>
                        <a:pt x="153464" y="47820"/>
                      </a:moveTo>
                      <a:lnTo>
                        <a:pt x="281133" y="0"/>
                      </a:lnTo>
                      <a:lnTo>
                        <a:pt x="127832" y="335298"/>
                      </a:lnTo>
                      <a:lnTo>
                        <a:pt x="0" y="383257"/>
                      </a:lnTo>
                      <a:close/>
                    </a:path>
                  </a:pathLst>
                </a:custGeom>
                <a:solidFill>
                  <a:srgbClr val="5CC6D6">
                    <a:alpha val="20000"/>
                  </a:srgbClr>
                </a:solidFill>
                <a:ln w="163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>
                    <a:latin typeface="Agency FB" panose="020B0503020202020204" pitchFamily="34" charset="0"/>
                  </a:endParaRPr>
                </a:p>
              </p:txBody>
            </p:sp>
          </p:grpSp>
          <p:grpSp>
            <p:nvGrpSpPr>
              <p:cNvPr id="32" name="Graphic 4">
                <a:extLst>
                  <a:ext uri="{FF2B5EF4-FFF2-40B4-BE49-F238E27FC236}">
                    <a16:creationId xmlns:a16="http://schemas.microsoft.com/office/drawing/2014/main" id="{27FC7E83-BC65-454C-AA2A-17024C9DCADA}"/>
                  </a:ext>
                </a:extLst>
              </p:cNvPr>
              <p:cNvGrpSpPr/>
              <p:nvPr/>
            </p:nvGrpSpPr>
            <p:grpSpPr>
              <a:xfrm>
                <a:off x="8618546" y="3468244"/>
                <a:ext cx="3186987" cy="1628669"/>
                <a:chOff x="8618546" y="3468244"/>
                <a:chExt cx="3186987" cy="1628669"/>
              </a:xfrm>
              <a:solidFill>
                <a:srgbClr val="5CC6D6">
                  <a:alpha val="20000"/>
                </a:srgbClr>
              </a:solidFill>
            </p:grpSpPr>
            <p:sp>
              <p:nvSpPr>
                <p:cNvPr id="71" name="Freeform: Shape 70">
                  <a:extLst>
                    <a:ext uri="{FF2B5EF4-FFF2-40B4-BE49-F238E27FC236}">
                      <a16:creationId xmlns:a16="http://schemas.microsoft.com/office/drawing/2014/main" id="{4B547C68-393A-4F15-8550-6546EC71FA5B}"/>
                    </a:ext>
                  </a:extLst>
                </p:cNvPr>
                <p:cNvSpPr/>
                <p:nvPr/>
              </p:nvSpPr>
              <p:spPr>
                <a:xfrm>
                  <a:off x="8618546" y="4497142"/>
                  <a:ext cx="439984" cy="599771"/>
                </a:xfrm>
                <a:custGeom>
                  <a:avLst/>
                  <a:gdLst>
                    <a:gd name="connsiteX0" fmla="*/ 240155 w 439984"/>
                    <a:gd name="connsiteY0" fmla="*/ 74867 h 599771"/>
                    <a:gd name="connsiteX1" fmla="*/ 439984 w 439984"/>
                    <a:gd name="connsiteY1" fmla="*/ 0 h 599771"/>
                    <a:gd name="connsiteX2" fmla="*/ 200156 w 439984"/>
                    <a:gd name="connsiteY2" fmla="*/ 524765 h 599771"/>
                    <a:gd name="connsiteX3" fmla="*/ 0 w 439984"/>
                    <a:gd name="connsiteY3" fmla="*/ 599772 h 5997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39984" h="599771">
                      <a:moveTo>
                        <a:pt x="240155" y="74867"/>
                      </a:moveTo>
                      <a:lnTo>
                        <a:pt x="439984" y="0"/>
                      </a:lnTo>
                      <a:lnTo>
                        <a:pt x="200156" y="524765"/>
                      </a:lnTo>
                      <a:lnTo>
                        <a:pt x="0" y="599772"/>
                      </a:lnTo>
                      <a:close/>
                    </a:path>
                  </a:pathLst>
                </a:custGeom>
                <a:solidFill>
                  <a:srgbClr val="5CC6D6">
                    <a:alpha val="20000"/>
                  </a:srgbClr>
                </a:solidFill>
                <a:ln w="163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>
                    <a:latin typeface="Agency FB" panose="020B0503020202020204" pitchFamily="34" charset="0"/>
                  </a:endParaRPr>
                </a:p>
              </p:txBody>
            </p:sp>
            <p:sp>
              <p:nvSpPr>
                <p:cNvPr id="72" name="Freeform: Shape 71">
                  <a:extLst>
                    <a:ext uri="{FF2B5EF4-FFF2-40B4-BE49-F238E27FC236}">
                      <a16:creationId xmlns:a16="http://schemas.microsoft.com/office/drawing/2014/main" id="{E386BB40-8005-4165-99AB-DF947BCEB273}"/>
                    </a:ext>
                  </a:extLst>
                </p:cNvPr>
                <p:cNvSpPr/>
                <p:nvPr/>
              </p:nvSpPr>
              <p:spPr>
                <a:xfrm>
                  <a:off x="9011021" y="4350196"/>
                  <a:ext cx="439984" cy="599771"/>
                </a:xfrm>
                <a:custGeom>
                  <a:avLst/>
                  <a:gdLst>
                    <a:gd name="connsiteX0" fmla="*/ 240155 w 439984"/>
                    <a:gd name="connsiteY0" fmla="*/ 74728 h 599771"/>
                    <a:gd name="connsiteX1" fmla="*/ 439984 w 439984"/>
                    <a:gd name="connsiteY1" fmla="*/ 0 h 599771"/>
                    <a:gd name="connsiteX2" fmla="*/ 200156 w 439984"/>
                    <a:gd name="connsiteY2" fmla="*/ 524766 h 599771"/>
                    <a:gd name="connsiteX3" fmla="*/ 0 w 439984"/>
                    <a:gd name="connsiteY3" fmla="*/ 599772 h 5997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39984" h="599771">
                      <a:moveTo>
                        <a:pt x="240155" y="74728"/>
                      </a:moveTo>
                      <a:lnTo>
                        <a:pt x="439984" y="0"/>
                      </a:lnTo>
                      <a:lnTo>
                        <a:pt x="200156" y="524766"/>
                      </a:lnTo>
                      <a:lnTo>
                        <a:pt x="0" y="599772"/>
                      </a:lnTo>
                      <a:close/>
                    </a:path>
                  </a:pathLst>
                </a:custGeom>
                <a:solidFill>
                  <a:srgbClr val="5CC6D6">
                    <a:alpha val="20000"/>
                  </a:srgbClr>
                </a:solidFill>
                <a:ln w="163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>
                    <a:latin typeface="Agency FB" panose="020B0503020202020204" pitchFamily="34" charset="0"/>
                  </a:endParaRPr>
                </a:p>
              </p:txBody>
            </p:sp>
            <p:sp>
              <p:nvSpPr>
                <p:cNvPr id="73" name="Freeform: Shape 72">
                  <a:extLst>
                    <a:ext uri="{FF2B5EF4-FFF2-40B4-BE49-F238E27FC236}">
                      <a16:creationId xmlns:a16="http://schemas.microsoft.com/office/drawing/2014/main" id="{42B64BDF-7FB7-4EF8-B77C-5180F1ED7495}"/>
                    </a:ext>
                  </a:extLst>
                </p:cNvPr>
                <p:cNvSpPr/>
                <p:nvPr/>
              </p:nvSpPr>
              <p:spPr>
                <a:xfrm>
                  <a:off x="9403498" y="4203112"/>
                  <a:ext cx="439820" cy="599771"/>
                </a:xfrm>
                <a:custGeom>
                  <a:avLst/>
                  <a:gdLst>
                    <a:gd name="connsiteX0" fmla="*/ 240154 w 439820"/>
                    <a:gd name="connsiteY0" fmla="*/ 74867 h 599771"/>
                    <a:gd name="connsiteX1" fmla="*/ 439821 w 439820"/>
                    <a:gd name="connsiteY1" fmla="*/ 0 h 599771"/>
                    <a:gd name="connsiteX2" fmla="*/ 199993 w 439820"/>
                    <a:gd name="connsiteY2" fmla="*/ 524905 h 599771"/>
                    <a:gd name="connsiteX3" fmla="*/ 0 w 439820"/>
                    <a:gd name="connsiteY3" fmla="*/ 599772 h 5997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39820" h="599771">
                      <a:moveTo>
                        <a:pt x="240154" y="74867"/>
                      </a:moveTo>
                      <a:lnTo>
                        <a:pt x="439821" y="0"/>
                      </a:lnTo>
                      <a:lnTo>
                        <a:pt x="199993" y="524905"/>
                      </a:lnTo>
                      <a:lnTo>
                        <a:pt x="0" y="599772"/>
                      </a:lnTo>
                      <a:close/>
                    </a:path>
                  </a:pathLst>
                </a:custGeom>
                <a:solidFill>
                  <a:srgbClr val="5CC6D6">
                    <a:alpha val="20000"/>
                  </a:srgbClr>
                </a:solidFill>
                <a:ln w="163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>
                    <a:latin typeface="Agency FB" panose="020B0503020202020204" pitchFamily="34" charset="0"/>
                  </a:endParaRPr>
                </a:p>
              </p:txBody>
            </p:sp>
            <p:sp>
              <p:nvSpPr>
                <p:cNvPr id="74" name="Freeform: Shape 73">
                  <a:extLst>
                    <a:ext uri="{FF2B5EF4-FFF2-40B4-BE49-F238E27FC236}">
                      <a16:creationId xmlns:a16="http://schemas.microsoft.com/office/drawing/2014/main" id="{ED2592D4-1CED-4B1F-A1E0-69B11DF4241F}"/>
                    </a:ext>
                  </a:extLst>
                </p:cNvPr>
                <p:cNvSpPr/>
                <p:nvPr/>
              </p:nvSpPr>
              <p:spPr>
                <a:xfrm>
                  <a:off x="9795810" y="4056166"/>
                  <a:ext cx="439984" cy="599771"/>
                </a:xfrm>
                <a:custGeom>
                  <a:avLst/>
                  <a:gdLst>
                    <a:gd name="connsiteX0" fmla="*/ 240155 w 439984"/>
                    <a:gd name="connsiteY0" fmla="*/ 74867 h 599771"/>
                    <a:gd name="connsiteX1" fmla="*/ 439984 w 439984"/>
                    <a:gd name="connsiteY1" fmla="*/ 0 h 599771"/>
                    <a:gd name="connsiteX2" fmla="*/ 200156 w 439984"/>
                    <a:gd name="connsiteY2" fmla="*/ 524766 h 599771"/>
                    <a:gd name="connsiteX3" fmla="*/ 0 w 439984"/>
                    <a:gd name="connsiteY3" fmla="*/ 599772 h 5997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39984" h="599771">
                      <a:moveTo>
                        <a:pt x="240155" y="74867"/>
                      </a:moveTo>
                      <a:lnTo>
                        <a:pt x="439984" y="0"/>
                      </a:lnTo>
                      <a:lnTo>
                        <a:pt x="200156" y="524766"/>
                      </a:lnTo>
                      <a:lnTo>
                        <a:pt x="0" y="599772"/>
                      </a:lnTo>
                      <a:close/>
                    </a:path>
                  </a:pathLst>
                </a:custGeom>
                <a:solidFill>
                  <a:srgbClr val="5CC6D6">
                    <a:alpha val="20000"/>
                  </a:srgbClr>
                </a:solidFill>
                <a:ln w="163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>
                    <a:latin typeface="Agency FB" panose="020B0503020202020204" pitchFamily="34" charset="0"/>
                  </a:endParaRPr>
                </a:p>
              </p:txBody>
            </p:sp>
            <p:sp>
              <p:nvSpPr>
                <p:cNvPr id="75" name="Freeform: Shape 74">
                  <a:extLst>
                    <a:ext uri="{FF2B5EF4-FFF2-40B4-BE49-F238E27FC236}">
                      <a16:creationId xmlns:a16="http://schemas.microsoft.com/office/drawing/2014/main" id="{F7089034-5872-4D65-850D-5D76D33277B9}"/>
                    </a:ext>
                  </a:extLst>
                </p:cNvPr>
                <p:cNvSpPr/>
                <p:nvPr/>
              </p:nvSpPr>
              <p:spPr>
                <a:xfrm>
                  <a:off x="10188286" y="3909220"/>
                  <a:ext cx="439983" cy="599772"/>
                </a:xfrm>
                <a:custGeom>
                  <a:avLst/>
                  <a:gdLst>
                    <a:gd name="connsiteX0" fmla="*/ 240154 w 439983"/>
                    <a:gd name="connsiteY0" fmla="*/ 74728 h 599772"/>
                    <a:gd name="connsiteX1" fmla="*/ 439983 w 439983"/>
                    <a:gd name="connsiteY1" fmla="*/ 0 h 599772"/>
                    <a:gd name="connsiteX2" fmla="*/ 200155 w 439983"/>
                    <a:gd name="connsiteY2" fmla="*/ 524766 h 599772"/>
                    <a:gd name="connsiteX3" fmla="*/ 0 w 439983"/>
                    <a:gd name="connsiteY3" fmla="*/ 599772 h 5997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39983" h="599772">
                      <a:moveTo>
                        <a:pt x="240154" y="74728"/>
                      </a:moveTo>
                      <a:lnTo>
                        <a:pt x="439983" y="0"/>
                      </a:lnTo>
                      <a:lnTo>
                        <a:pt x="200155" y="524766"/>
                      </a:lnTo>
                      <a:lnTo>
                        <a:pt x="0" y="599772"/>
                      </a:lnTo>
                      <a:close/>
                    </a:path>
                  </a:pathLst>
                </a:custGeom>
                <a:solidFill>
                  <a:srgbClr val="5CC6D6">
                    <a:alpha val="20000"/>
                  </a:srgbClr>
                </a:solidFill>
                <a:ln w="163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>
                    <a:latin typeface="Agency FB" panose="020B0503020202020204" pitchFamily="34" charset="0"/>
                  </a:endParaRPr>
                </a:p>
              </p:txBody>
            </p:sp>
            <p:sp>
              <p:nvSpPr>
                <p:cNvPr id="76" name="Freeform: Shape 75">
                  <a:extLst>
                    <a:ext uri="{FF2B5EF4-FFF2-40B4-BE49-F238E27FC236}">
                      <a16:creationId xmlns:a16="http://schemas.microsoft.com/office/drawing/2014/main" id="{2D7464C5-2312-4007-BE7A-FE72872E97CF}"/>
                    </a:ext>
                  </a:extLst>
                </p:cNvPr>
                <p:cNvSpPr/>
                <p:nvPr/>
              </p:nvSpPr>
              <p:spPr>
                <a:xfrm>
                  <a:off x="10580761" y="3762135"/>
                  <a:ext cx="439820" cy="599771"/>
                </a:xfrm>
                <a:custGeom>
                  <a:avLst/>
                  <a:gdLst>
                    <a:gd name="connsiteX0" fmla="*/ 240155 w 439820"/>
                    <a:gd name="connsiteY0" fmla="*/ 74867 h 599771"/>
                    <a:gd name="connsiteX1" fmla="*/ 439821 w 439820"/>
                    <a:gd name="connsiteY1" fmla="*/ 0 h 599771"/>
                    <a:gd name="connsiteX2" fmla="*/ 199993 w 439820"/>
                    <a:gd name="connsiteY2" fmla="*/ 524905 h 599771"/>
                    <a:gd name="connsiteX3" fmla="*/ 0 w 439820"/>
                    <a:gd name="connsiteY3" fmla="*/ 599772 h 5997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39820" h="599771">
                      <a:moveTo>
                        <a:pt x="240155" y="74867"/>
                      </a:moveTo>
                      <a:lnTo>
                        <a:pt x="439821" y="0"/>
                      </a:lnTo>
                      <a:lnTo>
                        <a:pt x="199993" y="524905"/>
                      </a:lnTo>
                      <a:lnTo>
                        <a:pt x="0" y="599772"/>
                      </a:lnTo>
                      <a:close/>
                    </a:path>
                  </a:pathLst>
                </a:custGeom>
                <a:solidFill>
                  <a:srgbClr val="5CC6D6">
                    <a:alpha val="20000"/>
                  </a:srgbClr>
                </a:solidFill>
                <a:ln w="163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>
                    <a:latin typeface="Agency FB" panose="020B0503020202020204" pitchFamily="34" charset="0"/>
                  </a:endParaRPr>
                </a:p>
              </p:txBody>
            </p:sp>
            <p:sp>
              <p:nvSpPr>
                <p:cNvPr id="77" name="Freeform: Shape 76">
                  <a:extLst>
                    <a:ext uri="{FF2B5EF4-FFF2-40B4-BE49-F238E27FC236}">
                      <a16:creationId xmlns:a16="http://schemas.microsoft.com/office/drawing/2014/main" id="{C22052C6-A703-44B0-842B-B32F08C49D6A}"/>
                    </a:ext>
                  </a:extLst>
                </p:cNvPr>
                <p:cNvSpPr/>
                <p:nvPr/>
              </p:nvSpPr>
              <p:spPr>
                <a:xfrm>
                  <a:off x="10973073" y="3615190"/>
                  <a:ext cx="439984" cy="599772"/>
                </a:xfrm>
                <a:custGeom>
                  <a:avLst/>
                  <a:gdLst>
                    <a:gd name="connsiteX0" fmla="*/ 240155 w 439984"/>
                    <a:gd name="connsiteY0" fmla="*/ 74867 h 599772"/>
                    <a:gd name="connsiteX1" fmla="*/ 439984 w 439984"/>
                    <a:gd name="connsiteY1" fmla="*/ 0 h 599772"/>
                    <a:gd name="connsiteX2" fmla="*/ 200156 w 439984"/>
                    <a:gd name="connsiteY2" fmla="*/ 524766 h 599772"/>
                    <a:gd name="connsiteX3" fmla="*/ 0 w 439984"/>
                    <a:gd name="connsiteY3" fmla="*/ 599772 h 5997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39984" h="599772">
                      <a:moveTo>
                        <a:pt x="240155" y="74867"/>
                      </a:moveTo>
                      <a:lnTo>
                        <a:pt x="439984" y="0"/>
                      </a:lnTo>
                      <a:lnTo>
                        <a:pt x="200156" y="524766"/>
                      </a:lnTo>
                      <a:lnTo>
                        <a:pt x="0" y="599772"/>
                      </a:lnTo>
                      <a:close/>
                    </a:path>
                  </a:pathLst>
                </a:custGeom>
                <a:solidFill>
                  <a:srgbClr val="5CC6D6">
                    <a:alpha val="20000"/>
                  </a:srgbClr>
                </a:solidFill>
                <a:ln w="163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>
                    <a:latin typeface="Agency FB" panose="020B0503020202020204" pitchFamily="34" charset="0"/>
                  </a:endParaRPr>
                </a:p>
              </p:txBody>
            </p:sp>
            <p:sp>
              <p:nvSpPr>
                <p:cNvPr id="78" name="Freeform: Shape 77">
                  <a:extLst>
                    <a:ext uri="{FF2B5EF4-FFF2-40B4-BE49-F238E27FC236}">
                      <a16:creationId xmlns:a16="http://schemas.microsoft.com/office/drawing/2014/main" id="{B9A229C9-4C58-46F8-9693-6C9D046F057F}"/>
                    </a:ext>
                  </a:extLst>
                </p:cNvPr>
                <p:cNvSpPr/>
                <p:nvPr/>
              </p:nvSpPr>
              <p:spPr>
                <a:xfrm>
                  <a:off x="11365549" y="3468244"/>
                  <a:ext cx="439984" cy="599772"/>
                </a:xfrm>
                <a:custGeom>
                  <a:avLst/>
                  <a:gdLst>
                    <a:gd name="connsiteX0" fmla="*/ 240154 w 439984"/>
                    <a:gd name="connsiteY0" fmla="*/ 74728 h 599772"/>
                    <a:gd name="connsiteX1" fmla="*/ 439984 w 439984"/>
                    <a:gd name="connsiteY1" fmla="*/ 0 h 599772"/>
                    <a:gd name="connsiteX2" fmla="*/ 200156 w 439984"/>
                    <a:gd name="connsiteY2" fmla="*/ 524766 h 599772"/>
                    <a:gd name="connsiteX3" fmla="*/ 0 w 439984"/>
                    <a:gd name="connsiteY3" fmla="*/ 599772 h 5997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39984" h="599772">
                      <a:moveTo>
                        <a:pt x="240154" y="74728"/>
                      </a:moveTo>
                      <a:lnTo>
                        <a:pt x="439984" y="0"/>
                      </a:lnTo>
                      <a:lnTo>
                        <a:pt x="200156" y="524766"/>
                      </a:lnTo>
                      <a:lnTo>
                        <a:pt x="0" y="599772"/>
                      </a:lnTo>
                      <a:close/>
                    </a:path>
                  </a:pathLst>
                </a:custGeom>
                <a:solidFill>
                  <a:srgbClr val="5CC6D6">
                    <a:alpha val="20000"/>
                  </a:srgbClr>
                </a:solidFill>
                <a:ln w="163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th-TH">
                    <a:latin typeface="Agency FB" panose="020B0503020202020204" pitchFamily="34" charset="0"/>
                  </a:endParaRPr>
                </a:p>
              </p:txBody>
            </p:sp>
          </p:grpSp>
          <p:grpSp>
            <p:nvGrpSpPr>
              <p:cNvPr id="33" name="Graphic 4">
                <a:extLst>
                  <a:ext uri="{FF2B5EF4-FFF2-40B4-BE49-F238E27FC236}">
                    <a16:creationId xmlns:a16="http://schemas.microsoft.com/office/drawing/2014/main" id="{7466923F-B811-4A96-87F5-B9126A8B5CA0}"/>
                  </a:ext>
                </a:extLst>
              </p:cNvPr>
              <p:cNvGrpSpPr/>
              <p:nvPr/>
            </p:nvGrpSpPr>
            <p:grpSpPr>
              <a:xfrm>
                <a:off x="6240836" y="4082516"/>
                <a:ext cx="2148983" cy="952915"/>
                <a:chOff x="6240836" y="4082516"/>
                <a:chExt cx="2148983" cy="952915"/>
              </a:xfrm>
              <a:solidFill>
                <a:srgbClr val="5CC6D6">
                  <a:alpha val="20000"/>
                </a:srgbClr>
              </a:solidFill>
            </p:grpSpPr>
            <p:grpSp>
              <p:nvGrpSpPr>
                <p:cNvPr id="53" name="Graphic 4">
                  <a:extLst>
                    <a:ext uri="{FF2B5EF4-FFF2-40B4-BE49-F238E27FC236}">
                      <a16:creationId xmlns:a16="http://schemas.microsoft.com/office/drawing/2014/main" id="{FE2813AE-0F0E-4169-8B7F-6A89BA8B2D28}"/>
                    </a:ext>
                  </a:extLst>
                </p:cNvPr>
                <p:cNvGrpSpPr/>
                <p:nvPr/>
              </p:nvGrpSpPr>
              <p:grpSpPr>
                <a:xfrm>
                  <a:off x="6240836" y="4481248"/>
                  <a:ext cx="1084368" cy="554182"/>
                  <a:chOff x="6240836" y="4481248"/>
                  <a:chExt cx="1084368" cy="554182"/>
                </a:xfrm>
                <a:solidFill>
                  <a:srgbClr val="5CC6D6">
                    <a:alpha val="20000"/>
                  </a:srgbClr>
                </a:solidFill>
              </p:grpSpPr>
              <p:sp>
                <p:nvSpPr>
                  <p:cNvPr id="63" name="Freeform: Shape 62">
                    <a:extLst>
                      <a:ext uri="{FF2B5EF4-FFF2-40B4-BE49-F238E27FC236}">
                        <a16:creationId xmlns:a16="http://schemas.microsoft.com/office/drawing/2014/main" id="{788DD79E-6520-4B2C-86AF-EA497844796F}"/>
                      </a:ext>
                    </a:extLst>
                  </p:cNvPr>
                  <p:cNvSpPr/>
                  <p:nvPr/>
                </p:nvSpPr>
                <p:spPr>
                  <a:xfrm>
                    <a:off x="6240836" y="4831325"/>
                    <a:ext cx="149708" cy="204106"/>
                  </a:xfrm>
                  <a:custGeom>
                    <a:avLst/>
                    <a:gdLst>
                      <a:gd name="connsiteX0" fmla="*/ 81793 w 149708"/>
                      <a:gd name="connsiteY0" fmla="*/ 25513 h 204106"/>
                      <a:gd name="connsiteX1" fmla="*/ 149709 w 149708"/>
                      <a:gd name="connsiteY1" fmla="*/ 0 h 204106"/>
                      <a:gd name="connsiteX2" fmla="*/ 68079 w 149708"/>
                      <a:gd name="connsiteY2" fmla="*/ 178593 h 204106"/>
                      <a:gd name="connsiteX3" fmla="*/ 0 w 149708"/>
                      <a:gd name="connsiteY3" fmla="*/ 204106 h 2041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9708" h="204106">
                        <a:moveTo>
                          <a:pt x="81793" y="25513"/>
                        </a:moveTo>
                        <a:lnTo>
                          <a:pt x="149709" y="0"/>
                        </a:lnTo>
                        <a:lnTo>
                          <a:pt x="68079" y="178593"/>
                        </a:lnTo>
                        <a:lnTo>
                          <a:pt x="0" y="204106"/>
                        </a:lnTo>
                        <a:close/>
                      </a:path>
                    </a:pathLst>
                  </a:custGeom>
                  <a:solidFill>
                    <a:srgbClr val="5CC6D6">
                      <a:alpha val="20000"/>
                    </a:srgbClr>
                  </a:solidFill>
                  <a:ln w="163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>
                      <a:latin typeface="Agency FB" panose="020B0503020202020204" pitchFamily="34" charset="0"/>
                    </a:endParaRPr>
                  </a:p>
                </p:txBody>
              </p:sp>
              <p:sp>
                <p:nvSpPr>
                  <p:cNvPr id="64" name="Freeform: Shape 63">
                    <a:extLst>
                      <a:ext uri="{FF2B5EF4-FFF2-40B4-BE49-F238E27FC236}">
                        <a16:creationId xmlns:a16="http://schemas.microsoft.com/office/drawing/2014/main" id="{505E155A-33EF-4BF2-9536-032A4F03E0C4}"/>
                      </a:ext>
                    </a:extLst>
                  </p:cNvPr>
                  <p:cNvSpPr/>
                  <p:nvPr/>
                </p:nvSpPr>
                <p:spPr>
                  <a:xfrm>
                    <a:off x="6374382" y="4781274"/>
                    <a:ext cx="149709" cy="204106"/>
                  </a:xfrm>
                  <a:custGeom>
                    <a:avLst/>
                    <a:gdLst>
                      <a:gd name="connsiteX0" fmla="*/ 81793 w 149709"/>
                      <a:gd name="connsiteY0" fmla="*/ 25513 h 204106"/>
                      <a:gd name="connsiteX1" fmla="*/ 149710 w 149709"/>
                      <a:gd name="connsiteY1" fmla="*/ 0 h 204106"/>
                      <a:gd name="connsiteX2" fmla="*/ 68080 w 149709"/>
                      <a:gd name="connsiteY2" fmla="*/ 178593 h 204106"/>
                      <a:gd name="connsiteX3" fmla="*/ 0 w 149709"/>
                      <a:gd name="connsiteY3" fmla="*/ 204106 h 2041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9709" h="204106">
                        <a:moveTo>
                          <a:pt x="81793" y="25513"/>
                        </a:moveTo>
                        <a:lnTo>
                          <a:pt x="149710" y="0"/>
                        </a:lnTo>
                        <a:lnTo>
                          <a:pt x="68080" y="178593"/>
                        </a:lnTo>
                        <a:lnTo>
                          <a:pt x="0" y="204106"/>
                        </a:lnTo>
                        <a:close/>
                      </a:path>
                    </a:pathLst>
                  </a:custGeom>
                  <a:solidFill>
                    <a:srgbClr val="5CC6D6">
                      <a:alpha val="20000"/>
                    </a:srgbClr>
                  </a:solidFill>
                  <a:ln w="163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>
                      <a:latin typeface="Agency FB" panose="020B0503020202020204" pitchFamily="34" charset="0"/>
                    </a:endParaRPr>
                  </a:p>
                </p:txBody>
              </p:sp>
              <p:sp>
                <p:nvSpPr>
                  <p:cNvPr id="65" name="Freeform: Shape 64">
                    <a:extLst>
                      <a:ext uri="{FF2B5EF4-FFF2-40B4-BE49-F238E27FC236}">
                        <a16:creationId xmlns:a16="http://schemas.microsoft.com/office/drawing/2014/main" id="{50DEFC86-FBC0-4ED8-8123-29EC86C90C43}"/>
                      </a:ext>
                    </a:extLst>
                  </p:cNvPr>
                  <p:cNvSpPr/>
                  <p:nvPr/>
                </p:nvSpPr>
                <p:spPr>
                  <a:xfrm>
                    <a:off x="6507928" y="4731223"/>
                    <a:ext cx="149709" cy="204106"/>
                  </a:xfrm>
                  <a:custGeom>
                    <a:avLst/>
                    <a:gdLst>
                      <a:gd name="connsiteX0" fmla="*/ 81793 w 149709"/>
                      <a:gd name="connsiteY0" fmla="*/ 25513 h 204106"/>
                      <a:gd name="connsiteX1" fmla="*/ 149710 w 149709"/>
                      <a:gd name="connsiteY1" fmla="*/ 0 h 204106"/>
                      <a:gd name="connsiteX2" fmla="*/ 68080 w 149709"/>
                      <a:gd name="connsiteY2" fmla="*/ 178593 h 204106"/>
                      <a:gd name="connsiteX3" fmla="*/ 0 w 149709"/>
                      <a:gd name="connsiteY3" fmla="*/ 204106 h 2041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9709" h="204106">
                        <a:moveTo>
                          <a:pt x="81793" y="25513"/>
                        </a:moveTo>
                        <a:lnTo>
                          <a:pt x="149710" y="0"/>
                        </a:lnTo>
                        <a:lnTo>
                          <a:pt x="68080" y="178593"/>
                        </a:lnTo>
                        <a:lnTo>
                          <a:pt x="0" y="204106"/>
                        </a:lnTo>
                        <a:close/>
                      </a:path>
                    </a:pathLst>
                  </a:custGeom>
                  <a:solidFill>
                    <a:srgbClr val="5CC6D6">
                      <a:alpha val="20000"/>
                    </a:srgbClr>
                  </a:solidFill>
                  <a:ln w="163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>
                      <a:latin typeface="Agency FB" panose="020B0503020202020204" pitchFamily="34" charset="0"/>
                    </a:endParaRPr>
                  </a:p>
                </p:txBody>
              </p:sp>
              <p:sp>
                <p:nvSpPr>
                  <p:cNvPr id="66" name="Freeform: Shape 65">
                    <a:extLst>
                      <a:ext uri="{FF2B5EF4-FFF2-40B4-BE49-F238E27FC236}">
                        <a16:creationId xmlns:a16="http://schemas.microsoft.com/office/drawing/2014/main" id="{06FD7915-C50B-4FFA-BA47-7A09ACC1AEF6}"/>
                      </a:ext>
                    </a:extLst>
                  </p:cNvPr>
                  <p:cNvSpPr/>
                  <p:nvPr/>
                </p:nvSpPr>
                <p:spPr>
                  <a:xfrm>
                    <a:off x="6641475" y="4681312"/>
                    <a:ext cx="149708" cy="204106"/>
                  </a:xfrm>
                  <a:custGeom>
                    <a:avLst/>
                    <a:gdLst>
                      <a:gd name="connsiteX0" fmla="*/ 81630 w 149708"/>
                      <a:gd name="connsiteY0" fmla="*/ 25374 h 204106"/>
                      <a:gd name="connsiteX1" fmla="*/ 149709 w 149708"/>
                      <a:gd name="connsiteY1" fmla="*/ 0 h 204106"/>
                      <a:gd name="connsiteX2" fmla="*/ 68079 w 149708"/>
                      <a:gd name="connsiteY2" fmla="*/ 178593 h 204106"/>
                      <a:gd name="connsiteX3" fmla="*/ 0 w 149708"/>
                      <a:gd name="connsiteY3" fmla="*/ 204107 h 2041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9708" h="204106">
                        <a:moveTo>
                          <a:pt x="81630" y="25374"/>
                        </a:moveTo>
                        <a:lnTo>
                          <a:pt x="149709" y="0"/>
                        </a:lnTo>
                        <a:lnTo>
                          <a:pt x="68079" y="178593"/>
                        </a:lnTo>
                        <a:lnTo>
                          <a:pt x="0" y="204107"/>
                        </a:lnTo>
                        <a:close/>
                      </a:path>
                    </a:pathLst>
                  </a:custGeom>
                  <a:solidFill>
                    <a:srgbClr val="5CC6D6">
                      <a:alpha val="20000"/>
                    </a:srgbClr>
                  </a:solidFill>
                  <a:ln w="163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>
                      <a:latin typeface="Agency FB" panose="020B0503020202020204" pitchFamily="34" charset="0"/>
                    </a:endParaRPr>
                  </a:p>
                </p:txBody>
              </p:sp>
              <p:sp>
                <p:nvSpPr>
                  <p:cNvPr id="67" name="Freeform: Shape 66">
                    <a:extLst>
                      <a:ext uri="{FF2B5EF4-FFF2-40B4-BE49-F238E27FC236}">
                        <a16:creationId xmlns:a16="http://schemas.microsoft.com/office/drawing/2014/main" id="{DEAA8BDF-A5C2-4E97-A831-7E8C8C6895E4}"/>
                      </a:ext>
                    </a:extLst>
                  </p:cNvPr>
                  <p:cNvSpPr/>
                  <p:nvPr/>
                </p:nvSpPr>
                <p:spPr>
                  <a:xfrm>
                    <a:off x="6775021" y="4631261"/>
                    <a:ext cx="149708" cy="204106"/>
                  </a:xfrm>
                  <a:custGeom>
                    <a:avLst/>
                    <a:gdLst>
                      <a:gd name="connsiteX0" fmla="*/ 81630 w 149708"/>
                      <a:gd name="connsiteY0" fmla="*/ 25513 h 204106"/>
                      <a:gd name="connsiteX1" fmla="*/ 149709 w 149708"/>
                      <a:gd name="connsiteY1" fmla="*/ 0 h 204106"/>
                      <a:gd name="connsiteX2" fmla="*/ 68079 w 149708"/>
                      <a:gd name="connsiteY2" fmla="*/ 178593 h 204106"/>
                      <a:gd name="connsiteX3" fmla="*/ 0 w 149708"/>
                      <a:gd name="connsiteY3" fmla="*/ 204107 h 2041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9708" h="204106">
                        <a:moveTo>
                          <a:pt x="81630" y="25513"/>
                        </a:moveTo>
                        <a:lnTo>
                          <a:pt x="149709" y="0"/>
                        </a:lnTo>
                        <a:lnTo>
                          <a:pt x="68079" y="178593"/>
                        </a:lnTo>
                        <a:lnTo>
                          <a:pt x="0" y="204107"/>
                        </a:lnTo>
                        <a:close/>
                      </a:path>
                    </a:pathLst>
                  </a:custGeom>
                  <a:solidFill>
                    <a:srgbClr val="5CC6D6">
                      <a:alpha val="20000"/>
                    </a:srgbClr>
                  </a:solidFill>
                  <a:ln w="163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>
                      <a:latin typeface="Agency FB" panose="020B0503020202020204" pitchFamily="34" charset="0"/>
                    </a:endParaRPr>
                  </a:p>
                </p:txBody>
              </p:sp>
              <p:sp>
                <p:nvSpPr>
                  <p:cNvPr id="68" name="Freeform: Shape 67">
                    <a:extLst>
                      <a:ext uri="{FF2B5EF4-FFF2-40B4-BE49-F238E27FC236}">
                        <a16:creationId xmlns:a16="http://schemas.microsoft.com/office/drawing/2014/main" id="{F161EEF5-FA79-4CB0-9CC0-E13D27CF7A0E}"/>
                      </a:ext>
                    </a:extLst>
                  </p:cNvPr>
                  <p:cNvSpPr/>
                  <p:nvPr/>
                </p:nvSpPr>
                <p:spPr>
                  <a:xfrm>
                    <a:off x="6908567" y="4581210"/>
                    <a:ext cx="149545" cy="204106"/>
                  </a:xfrm>
                  <a:custGeom>
                    <a:avLst/>
                    <a:gdLst>
                      <a:gd name="connsiteX0" fmla="*/ 81630 w 149545"/>
                      <a:gd name="connsiteY0" fmla="*/ 25513 h 204106"/>
                      <a:gd name="connsiteX1" fmla="*/ 149545 w 149545"/>
                      <a:gd name="connsiteY1" fmla="*/ 0 h 204106"/>
                      <a:gd name="connsiteX2" fmla="*/ 68079 w 149545"/>
                      <a:gd name="connsiteY2" fmla="*/ 178593 h 204106"/>
                      <a:gd name="connsiteX3" fmla="*/ 0 w 149545"/>
                      <a:gd name="connsiteY3" fmla="*/ 204106 h 2041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9545" h="204106">
                        <a:moveTo>
                          <a:pt x="81630" y="25513"/>
                        </a:moveTo>
                        <a:lnTo>
                          <a:pt x="149545" y="0"/>
                        </a:lnTo>
                        <a:lnTo>
                          <a:pt x="68079" y="178593"/>
                        </a:lnTo>
                        <a:lnTo>
                          <a:pt x="0" y="204106"/>
                        </a:lnTo>
                        <a:close/>
                      </a:path>
                    </a:pathLst>
                  </a:custGeom>
                  <a:solidFill>
                    <a:srgbClr val="5CC6D6">
                      <a:alpha val="20000"/>
                    </a:srgbClr>
                  </a:solidFill>
                  <a:ln w="163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>
                      <a:latin typeface="Agency FB" panose="020B0503020202020204" pitchFamily="34" charset="0"/>
                    </a:endParaRPr>
                  </a:p>
                </p:txBody>
              </p:sp>
              <p:sp>
                <p:nvSpPr>
                  <p:cNvPr id="69" name="Freeform: Shape 68">
                    <a:extLst>
                      <a:ext uri="{FF2B5EF4-FFF2-40B4-BE49-F238E27FC236}">
                        <a16:creationId xmlns:a16="http://schemas.microsoft.com/office/drawing/2014/main" id="{41D8431F-2D7B-413A-B872-65A61FA4A6B6}"/>
                      </a:ext>
                    </a:extLst>
                  </p:cNvPr>
                  <p:cNvSpPr/>
                  <p:nvPr/>
                </p:nvSpPr>
                <p:spPr>
                  <a:xfrm>
                    <a:off x="7041950" y="4531299"/>
                    <a:ext cx="149708" cy="203967"/>
                  </a:xfrm>
                  <a:custGeom>
                    <a:avLst/>
                    <a:gdLst>
                      <a:gd name="connsiteX0" fmla="*/ 81793 w 149708"/>
                      <a:gd name="connsiteY0" fmla="*/ 25374 h 203967"/>
                      <a:gd name="connsiteX1" fmla="*/ 149709 w 149708"/>
                      <a:gd name="connsiteY1" fmla="*/ 0 h 203967"/>
                      <a:gd name="connsiteX2" fmla="*/ 68242 w 149708"/>
                      <a:gd name="connsiteY2" fmla="*/ 178454 h 203967"/>
                      <a:gd name="connsiteX3" fmla="*/ 0 w 149708"/>
                      <a:gd name="connsiteY3" fmla="*/ 203967 h 20396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9708" h="203967">
                        <a:moveTo>
                          <a:pt x="81793" y="25374"/>
                        </a:moveTo>
                        <a:lnTo>
                          <a:pt x="149709" y="0"/>
                        </a:lnTo>
                        <a:lnTo>
                          <a:pt x="68242" y="178454"/>
                        </a:lnTo>
                        <a:lnTo>
                          <a:pt x="0" y="203967"/>
                        </a:lnTo>
                        <a:close/>
                      </a:path>
                    </a:pathLst>
                  </a:custGeom>
                  <a:solidFill>
                    <a:srgbClr val="5CC6D6">
                      <a:alpha val="20000"/>
                    </a:srgbClr>
                  </a:solidFill>
                  <a:ln w="163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>
                      <a:latin typeface="Agency FB" panose="020B0503020202020204" pitchFamily="34" charset="0"/>
                    </a:endParaRPr>
                  </a:p>
                </p:txBody>
              </p:sp>
              <p:sp>
                <p:nvSpPr>
                  <p:cNvPr id="70" name="Freeform: Shape 69">
                    <a:extLst>
                      <a:ext uri="{FF2B5EF4-FFF2-40B4-BE49-F238E27FC236}">
                        <a16:creationId xmlns:a16="http://schemas.microsoft.com/office/drawing/2014/main" id="{F157C3AB-AF3F-491B-92B5-830A512221D4}"/>
                      </a:ext>
                    </a:extLst>
                  </p:cNvPr>
                  <p:cNvSpPr/>
                  <p:nvPr/>
                </p:nvSpPr>
                <p:spPr>
                  <a:xfrm>
                    <a:off x="7175496" y="4481248"/>
                    <a:ext cx="149708" cy="204106"/>
                  </a:xfrm>
                  <a:custGeom>
                    <a:avLst/>
                    <a:gdLst>
                      <a:gd name="connsiteX0" fmla="*/ 81793 w 149708"/>
                      <a:gd name="connsiteY0" fmla="*/ 25374 h 204106"/>
                      <a:gd name="connsiteX1" fmla="*/ 149709 w 149708"/>
                      <a:gd name="connsiteY1" fmla="*/ 0 h 204106"/>
                      <a:gd name="connsiteX2" fmla="*/ 68079 w 149708"/>
                      <a:gd name="connsiteY2" fmla="*/ 178593 h 204106"/>
                      <a:gd name="connsiteX3" fmla="*/ 0 w 149708"/>
                      <a:gd name="connsiteY3" fmla="*/ 204107 h 2041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9708" h="204106">
                        <a:moveTo>
                          <a:pt x="81793" y="25374"/>
                        </a:moveTo>
                        <a:lnTo>
                          <a:pt x="149709" y="0"/>
                        </a:lnTo>
                        <a:lnTo>
                          <a:pt x="68079" y="178593"/>
                        </a:lnTo>
                        <a:lnTo>
                          <a:pt x="0" y="204107"/>
                        </a:lnTo>
                        <a:close/>
                      </a:path>
                    </a:pathLst>
                  </a:custGeom>
                  <a:solidFill>
                    <a:srgbClr val="5CC6D6">
                      <a:alpha val="20000"/>
                    </a:srgbClr>
                  </a:solidFill>
                  <a:ln w="163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>
                      <a:latin typeface="Agency FB" panose="020B0503020202020204" pitchFamily="34" charset="0"/>
                    </a:endParaRPr>
                  </a:p>
                </p:txBody>
              </p:sp>
            </p:grpSp>
            <p:grpSp>
              <p:nvGrpSpPr>
                <p:cNvPr id="54" name="Graphic 4">
                  <a:extLst>
                    <a:ext uri="{FF2B5EF4-FFF2-40B4-BE49-F238E27FC236}">
                      <a16:creationId xmlns:a16="http://schemas.microsoft.com/office/drawing/2014/main" id="{6A455107-195F-40B5-9258-08428258AC79}"/>
                    </a:ext>
                  </a:extLst>
                </p:cNvPr>
                <p:cNvGrpSpPr/>
                <p:nvPr/>
              </p:nvGrpSpPr>
              <p:grpSpPr>
                <a:xfrm>
                  <a:off x="7305451" y="4082516"/>
                  <a:ext cx="1084368" cy="554182"/>
                  <a:chOff x="7305451" y="4082516"/>
                  <a:chExt cx="1084368" cy="554182"/>
                </a:xfrm>
                <a:solidFill>
                  <a:srgbClr val="5CC6D6">
                    <a:alpha val="20000"/>
                  </a:srgbClr>
                </a:solidFill>
              </p:grpSpPr>
              <p:sp>
                <p:nvSpPr>
                  <p:cNvPr id="55" name="Freeform: Shape 54">
                    <a:extLst>
                      <a:ext uri="{FF2B5EF4-FFF2-40B4-BE49-F238E27FC236}">
                        <a16:creationId xmlns:a16="http://schemas.microsoft.com/office/drawing/2014/main" id="{894644E7-57BA-40B6-B73B-75C1F5FA32C9}"/>
                      </a:ext>
                    </a:extLst>
                  </p:cNvPr>
                  <p:cNvSpPr/>
                  <p:nvPr/>
                </p:nvSpPr>
                <p:spPr>
                  <a:xfrm>
                    <a:off x="7305451" y="4432592"/>
                    <a:ext cx="149545" cy="204106"/>
                  </a:xfrm>
                  <a:custGeom>
                    <a:avLst/>
                    <a:gdLst>
                      <a:gd name="connsiteX0" fmla="*/ 81630 w 149545"/>
                      <a:gd name="connsiteY0" fmla="*/ 25513 h 204106"/>
                      <a:gd name="connsiteX1" fmla="*/ 149545 w 149545"/>
                      <a:gd name="connsiteY1" fmla="*/ 0 h 204106"/>
                      <a:gd name="connsiteX2" fmla="*/ 68079 w 149545"/>
                      <a:gd name="connsiteY2" fmla="*/ 178593 h 204106"/>
                      <a:gd name="connsiteX3" fmla="*/ 0 w 149545"/>
                      <a:gd name="connsiteY3" fmla="*/ 204107 h 2041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9545" h="204106">
                        <a:moveTo>
                          <a:pt x="81630" y="25513"/>
                        </a:moveTo>
                        <a:lnTo>
                          <a:pt x="149545" y="0"/>
                        </a:lnTo>
                        <a:lnTo>
                          <a:pt x="68079" y="178593"/>
                        </a:lnTo>
                        <a:lnTo>
                          <a:pt x="0" y="204107"/>
                        </a:lnTo>
                        <a:close/>
                      </a:path>
                    </a:pathLst>
                  </a:custGeom>
                  <a:solidFill>
                    <a:srgbClr val="5CC6D6">
                      <a:alpha val="20000"/>
                    </a:srgbClr>
                  </a:solidFill>
                  <a:ln w="163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>
                      <a:latin typeface="Agency FB" panose="020B0503020202020204" pitchFamily="34" charset="0"/>
                    </a:endParaRPr>
                  </a:p>
                </p:txBody>
              </p:sp>
              <p:sp>
                <p:nvSpPr>
                  <p:cNvPr id="56" name="Freeform: Shape 55">
                    <a:extLst>
                      <a:ext uri="{FF2B5EF4-FFF2-40B4-BE49-F238E27FC236}">
                        <a16:creationId xmlns:a16="http://schemas.microsoft.com/office/drawing/2014/main" id="{B5D531F7-8263-4C2E-9B0A-DACD262D50A2}"/>
                      </a:ext>
                    </a:extLst>
                  </p:cNvPr>
                  <p:cNvSpPr/>
                  <p:nvPr/>
                </p:nvSpPr>
                <p:spPr>
                  <a:xfrm>
                    <a:off x="7438834" y="4382541"/>
                    <a:ext cx="149708" cy="204106"/>
                  </a:xfrm>
                  <a:custGeom>
                    <a:avLst/>
                    <a:gdLst>
                      <a:gd name="connsiteX0" fmla="*/ 81793 w 149708"/>
                      <a:gd name="connsiteY0" fmla="*/ 25513 h 204106"/>
                      <a:gd name="connsiteX1" fmla="*/ 149709 w 149708"/>
                      <a:gd name="connsiteY1" fmla="*/ 0 h 204106"/>
                      <a:gd name="connsiteX2" fmla="*/ 68242 w 149708"/>
                      <a:gd name="connsiteY2" fmla="*/ 178593 h 204106"/>
                      <a:gd name="connsiteX3" fmla="*/ 0 w 149708"/>
                      <a:gd name="connsiteY3" fmla="*/ 204106 h 2041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9708" h="204106">
                        <a:moveTo>
                          <a:pt x="81793" y="25513"/>
                        </a:moveTo>
                        <a:lnTo>
                          <a:pt x="149709" y="0"/>
                        </a:lnTo>
                        <a:lnTo>
                          <a:pt x="68242" y="178593"/>
                        </a:lnTo>
                        <a:lnTo>
                          <a:pt x="0" y="204106"/>
                        </a:lnTo>
                        <a:close/>
                      </a:path>
                    </a:pathLst>
                  </a:custGeom>
                  <a:solidFill>
                    <a:srgbClr val="5CC6D6">
                      <a:alpha val="20000"/>
                    </a:srgbClr>
                  </a:solidFill>
                  <a:ln w="163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>
                      <a:latin typeface="Agency FB" panose="020B0503020202020204" pitchFamily="34" charset="0"/>
                    </a:endParaRPr>
                  </a:p>
                </p:txBody>
              </p:sp>
              <p:sp>
                <p:nvSpPr>
                  <p:cNvPr id="57" name="Freeform: Shape 56">
                    <a:extLst>
                      <a:ext uri="{FF2B5EF4-FFF2-40B4-BE49-F238E27FC236}">
                        <a16:creationId xmlns:a16="http://schemas.microsoft.com/office/drawing/2014/main" id="{86FCE101-ADE4-4A5C-8DDF-A7FB78CFF63F}"/>
                      </a:ext>
                    </a:extLst>
                  </p:cNvPr>
                  <p:cNvSpPr/>
                  <p:nvPr/>
                </p:nvSpPr>
                <p:spPr>
                  <a:xfrm>
                    <a:off x="7572380" y="4332630"/>
                    <a:ext cx="149709" cy="203967"/>
                  </a:xfrm>
                  <a:custGeom>
                    <a:avLst/>
                    <a:gdLst>
                      <a:gd name="connsiteX0" fmla="*/ 81793 w 149709"/>
                      <a:gd name="connsiteY0" fmla="*/ 25374 h 203967"/>
                      <a:gd name="connsiteX1" fmla="*/ 149710 w 149709"/>
                      <a:gd name="connsiteY1" fmla="*/ 0 h 203967"/>
                      <a:gd name="connsiteX2" fmla="*/ 68080 w 149709"/>
                      <a:gd name="connsiteY2" fmla="*/ 178454 h 203967"/>
                      <a:gd name="connsiteX3" fmla="*/ 0 w 149709"/>
                      <a:gd name="connsiteY3" fmla="*/ 203967 h 20396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9709" h="203967">
                        <a:moveTo>
                          <a:pt x="81793" y="25374"/>
                        </a:moveTo>
                        <a:lnTo>
                          <a:pt x="149710" y="0"/>
                        </a:lnTo>
                        <a:lnTo>
                          <a:pt x="68080" y="178454"/>
                        </a:lnTo>
                        <a:lnTo>
                          <a:pt x="0" y="203967"/>
                        </a:lnTo>
                        <a:close/>
                      </a:path>
                    </a:pathLst>
                  </a:custGeom>
                  <a:solidFill>
                    <a:srgbClr val="5CC6D6">
                      <a:alpha val="20000"/>
                    </a:srgbClr>
                  </a:solidFill>
                  <a:ln w="163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>
                      <a:latin typeface="Agency FB" panose="020B0503020202020204" pitchFamily="34" charset="0"/>
                    </a:endParaRPr>
                  </a:p>
                </p:txBody>
              </p:sp>
              <p:sp>
                <p:nvSpPr>
                  <p:cNvPr id="58" name="Freeform: Shape 57">
                    <a:extLst>
                      <a:ext uri="{FF2B5EF4-FFF2-40B4-BE49-F238E27FC236}">
                        <a16:creationId xmlns:a16="http://schemas.microsoft.com/office/drawing/2014/main" id="{CAF07D2E-3F32-4DE8-94BA-E7CC26FAA86B}"/>
                      </a:ext>
                    </a:extLst>
                  </p:cNvPr>
                  <p:cNvSpPr/>
                  <p:nvPr/>
                </p:nvSpPr>
                <p:spPr>
                  <a:xfrm>
                    <a:off x="7705926" y="4282579"/>
                    <a:ext cx="149709" cy="204106"/>
                  </a:xfrm>
                  <a:custGeom>
                    <a:avLst/>
                    <a:gdLst>
                      <a:gd name="connsiteX0" fmla="*/ 81793 w 149709"/>
                      <a:gd name="connsiteY0" fmla="*/ 25374 h 204106"/>
                      <a:gd name="connsiteX1" fmla="*/ 149710 w 149709"/>
                      <a:gd name="connsiteY1" fmla="*/ 0 h 204106"/>
                      <a:gd name="connsiteX2" fmla="*/ 68080 w 149709"/>
                      <a:gd name="connsiteY2" fmla="*/ 178593 h 204106"/>
                      <a:gd name="connsiteX3" fmla="*/ 0 w 149709"/>
                      <a:gd name="connsiteY3" fmla="*/ 204107 h 2041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9709" h="204106">
                        <a:moveTo>
                          <a:pt x="81793" y="25374"/>
                        </a:moveTo>
                        <a:lnTo>
                          <a:pt x="149710" y="0"/>
                        </a:lnTo>
                        <a:lnTo>
                          <a:pt x="68080" y="178593"/>
                        </a:lnTo>
                        <a:lnTo>
                          <a:pt x="0" y="204107"/>
                        </a:lnTo>
                        <a:close/>
                      </a:path>
                    </a:pathLst>
                  </a:custGeom>
                  <a:solidFill>
                    <a:srgbClr val="5CC6D6">
                      <a:alpha val="20000"/>
                    </a:srgbClr>
                  </a:solidFill>
                  <a:ln w="163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>
                      <a:latin typeface="Agency FB" panose="020B0503020202020204" pitchFamily="34" charset="0"/>
                    </a:endParaRPr>
                  </a:p>
                </p:txBody>
              </p:sp>
              <p:sp>
                <p:nvSpPr>
                  <p:cNvPr id="59" name="Freeform: Shape 58">
                    <a:extLst>
                      <a:ext uri="{FF2B5EF4-FFF2-40B4-BE49-F238E27FC236}">
                        <a16:creationId xmlns:a16="http://schemas.microsoft.com/office/drawing/2014/main" id="{F18E14A9-1F92-48C3-B9C9-66EF83C98B43}"/>
                      </a:ext>
                    </a:extLst>
                  </p:cNvPr>
                  <p:cNvSpPr/>
                  <p:nvPr/>
                </p:nvSpPr>
                <p:spPr>
                  <a:xfrm>
                    <a:off x="7839472" y="4232528"/>
                    <a:ext cx="149709" cy="204106"/>
                  </a:xfrm>
                  <a:custGeom>
                    <a:avLst/>
                    <a:gdLst>
                      <a:gd name="connsiteX0" fmla="*/ 81793 w 149709"/>
                      <a:gd name="connsiteY0" fmla="*/ 25514 h 204106"/>
                      <a:gd name="connsiteX1" fmla="*/ 149710 w 149709"/>
                      <a:gd name="connsiteY1" fmla="*/ 0 h 204106"/>
                      <a:gd name="connsiteX2" fmla="*/ 68080 w 149709"/>
                      <a:gd name="connsiteY2" fmla="*/ 178593 h 204106"/>
                      <a:gd name="connsiteX3" fmla="*/ 0 w 149709"/>
                      <a:gd name="connsiteY3" fmla="*/ 204107 h 2041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9709" h="204106">
                        <a:moveTo>
                          <a:pt x="81793" y="25514"/>
                        </a:moveTo>
                        <a:lnTo>
                          <a:pt x="149710" y="0"/>
                        </a:lnTo>
                        <a:lnTo>
                          <a:pt x="68080" y="178593"/>
                        </a:lnTo>
                        <a:lnTo>
                          <a:pt x="0" y="204107"/>
                        </a:lnTo>
                        <a:close/>
                      </a:path>
                    </a:pathLst>
                  </a:custGeom>
                  <a:solidFill>
                    <a:srgbClr val="5CC6D6">
                      <a:alpha val="20000"/>
                    </a:srgbClr>
                  </a:solidFill>
                  <a:ln w="163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>
                      <a:latin typeface="Agency FB" panose="020B0503020202020204" pitchFamily="34" charset="0"/>
                    </a:endParaRPr>
                  </a:p>
                </p:txBody>
              </p:sp>
              <p:sp>
                <p:nvSpPr>
                  <p:cNvPr id="60" name="Freeform: Shape 59">
                    <a:extLst>
                      <a:ext uri="{FF2B5EF4-FFF2-40B4-BE49-F238E27FC236}">
                        <a16:creationId xmlns:a16="http://schemas.microsoft.com/office/drawing/2014/main" id="{E16933D4-C7E8-436B-8B54-15C1BF7CC97D}"/>
                      </a:ext>
                    </a:extLst>
                  </p:cNvPr>
                  <p:cNvSpPr/>
                  <p:nvPr/>
                </p:nvSpPr>
                <p:spPr>
                  <a:xfrm>
                    <a:off x="7973019" y="4182478"/>
                    <a:ext cx="149708" cy="204106"/>
                  </a:xfrm>
                  <a:custGeom>
                    <a:avLst/>
                    <a:gdLst>
                      <a:gd name="connsiteX0" fmla="*/ 81630 w 149708"/>
                      <a:gd name="connsiteY0" fmla="*/ 25514 h 204106"/>
                      <a:gd name="connsiteX1" fmla="*/ 149709 w 149708"/>
                      <a:gd name="connsiteY1" fmla="*/ 0 h 204106"/>
                      <a:gd name="connsiteX2" fmla="*/ 68079 w 149708"/>
                      <a:gd name="connsiteY2" fmla="*/ 178593 h 204106"/>
                      <a:gd name="connsiteX3" fmla="*/ 0 w 149708"/>
                      <a:gd name="connsiteY3" fmla="*/ 204107 h 2041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9708" h="204106">
                        <a:moveTo>
                          <a:pt x="81630" y="25514"/>
                        </a:moveTo>
                        <a:lnTo>
                          <a:pt x="149709" y="0"/>
                        </a:lnTo>
                        <a:lnTo>
                          <a:pt x="68079" y="178593"/>
                        </a:lnTo>
                        <a:lnTo>
                          <a:pt x="0" y="204107"/>
                        </a:lnTo>
                        <a:close/>
                      </a:path>
                    </a:pathLst>
                  </a:custGeom>
                  <a:solidFill>
                    <a:srgbClr val="5CC6D6">
                      <a:alpha val="20000"/>
                    </a:srgbClr>
                  </a:solidFill>
                  <a:ln w="163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>
                      <a:latin typeface="Agency FB" panose="020B0503020202020204" pitchFamily="34" charset="0"/>
                    </a:endParaRPr>
                  </a:p>
                </p:txBody>
              </p:sp>
              <p:sp>
                <p:nvSpPr>
                  <p:cNvPr id="61" name="Freeform: Shape 60">
                    <a:extLst>
                      <a:ext uri="{FF2B5EF4-FFF2-40B4-BE49-F238E27FC236}">
                        <a16:creationId xmlns:a16="http://schemas.microsoft.com/office/drawing/2014/main" id="{214774B3-72AD-4EE2-B24F-E707C8BF194C}"/>
                      </a:ext>
                    </a:extLst>
                  </p:cNvPr>
                  <p:cNvSpPr/>
                  <p:nvPr/>
                </p:nvSpPr>
                <p:spPr>
                  <a:xfrm>
                    <a:off x="8106565" y="4132567"/>
                    <a:ext cx="149708" cy="203966"/>
                  </a:xfrm>
                  <a:custGeom>
                    <a:avLst/>
                    <a:gdLst>
                      <a:gd name="connsiteX0" fmla="*/ 81630 w 149708"/>
                      <a:gd name="connsiteY0" fmla="*/ 25374 h 203966"/>
                      <a:gd name="connsiteX1" fmla="*/ 149709 w 149708"/>
                      <a:gd name="connsiteY1" fmla="*/ 0 h 203966"/>
                      <a:gd name="connsiteX2" fmla="*/ 68079 w 149708"/>
                      <a:gd name="connsiteY2" fmla="*/ 178454 h 203966"/>
                      <a:gd name="connsiteX3" fmla="*/ 0 w 149708"/>
                      <a:gd name="connsiteY3" fmla="*/ 203967 h 2039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9708" h="203966">
                        <a:moveTo>
                          <a:pt x="81630" y="25374"/>
                        </a:moveTo>
                        <a:lnTo>
                          <a:pt x="149709" y="0"/>
                        </a:lnTo>
                        <a:lnTo>
                          <a:pt x="68079" y="178454"/>
                        </a:lnTo>
                        <a:lnTo>
                          <a:pt x="0" y="203967"/>
                        </a:lnTo>
                        <a:close/>
                      </a:path>
                    </a:pathLst>
                  </a:custGeom>
                  <a:solidFill>
                    <a:srgbClr val="5CC6D6">
                      <a:alpha val="20000"/>
                    </a:srgbClr>
                  </a:solidFill>
                  <a:ln w="163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>
                      <a:latin typeface="Agency FB" panose="020B0503020202020204" pitchFamily="34" charset="0"/>
                    </a:endParaRPr>
                  </a:p>
                </p:txBody>
              </p:sp>
              <p:sp>
                <p:nvSpPr>
                  <p:cNvPr id="62" name="Freeform: Shape 61">
                    <a:extLst>
                      <a:ext uri="{FF2B5EF4-FFF2-40B4-BE49-F238E27FC236}">
                        <a16:creationId xmlns:a16="http://schemas.microsoft.com/office/drawing/2014/main" id="{C0C19B32-2008-4059-BC03-A3465F9ED9FF}"/>
                      </a:ext>
                    </a:extLst>
                  </p:cNvPr>
                  <p:cNvSpPr/>
                  <p:nvPr/>
                </p:nvSpPr>
                <p:spPr>
                  <a:xfrm>
                    <a:off x="8240111" y="4082516"/>
                    <a:ext cx="149708" cy="204106"/>
                  </a:xfrm>
                  <a:custGeom>
                    <a:avLst/>
                    <a:gdLst>
                      <a:gd name="connsiteX0" fmla="*/ 81630 w 149708"/>
                      <a:gd name="connsiteY0" fmla="*/ 25374 h 204106"/>
                      <a:gd name="connsiteX1" fmla="*/ 149709 w 149708"/>
                      <a:gd name="connsiteY1" fmla="*/ 0 h 204106"/>
                      <a:gd name="connsiteX2" fmla="*/ 68079 w 149708"/>
                      <a:gd name="connsiteY2" fmla="*/ 178593 h 204106"/>
                      <a:gd name="connsiteX3" fmla="*/ 0 w 149708"/>
                      <a:gd name="connsiteY3" fmla="*/ 204106 h 2041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9708" h="204106">
                        <a:moveTo>
                          <a:pt x="81630" y="25374"/>
                        </a:moveTo>
                        <a:lnTo>
                          <a:pt x="149709" y="0"/>
                        </a:lnTo>
                        <a:lnTo>
                          <a:pt x="68079" y="178593"/>
                        </a:lnTo>
                        <a:lnTo>
                          <a:pt x="0" y="204106"/>
                        </a:lnTo>
                        <a:close/>
                      </a:path>
                    </a:pathLst>
                  </a:custGeom>
                  <a:solidFill>
                    <a:srgbClr val="5CC6D6">
                      <a:alpha val="20000"/>
                    </a:srgbClr>
                  </a:solidFill>
                  <a:ln w="163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>
                      <a:latin typeface="Agency FB" panose="020B0503020202020204" pitchFamily="34" charset="0"/>
                    </a:endParaRPr>
                  </a:p>
                </p:txBody>
              </p:sp>
            </p:grpSp>
          </p:grpSp>
          <p:grpSp>
            <p:nvGrpSpPr>
              <p:cNvPr id="34" name="Graphic 4">
                <a:extLst>
                  <a:ext uri="{FF2B5EF4-FFF2-40B4-BE49-F238E27FC236}">
                    <a16:creationId xmlns:a16="http://schemas.microsoft.com/office/drawing/2014/main" id="{47CB3C16-118E-4E05-86AD-ED055842FD2B}"/>
                  </a:ext>
                </a:extLst>
              </p:cNvPr>
              <p:cNvGrpSpPr/>
              <p:nvPr/>
            </p:nvGrpSpPr>
            <p:grpSpPr>
              <a:xfrm>
                <a:off x="10051637" y="5649285"/>
                <a:ext cx="2148821" cy="952915"/>
                <a:chOff x="10051637" y="5649285"/>
                <a:chExt cx="2148821" cy="952915"/>
              </a:xfrm>
              <a:solidFill>
                <a:srgbClr val="5CC6D6">
                  <a:alpha val="20000"/>
                </a:srgbClr>
              </a:solidFill>
            </p:grpSpPr>
            <p:grpSp>
              <p:nvGrpSpPr>
                <p:cNvPr id="35" name="Graphic 4">
                  <a:extLst>
                    <a:ext uri="{FF2B5EF4-FFF2-40B4-BE49-F238E27FC236}">
                      <a16:creationId xmlns:a16="http://schemas.microsoft.com/office/drawing/2014/main" id="{D52A5CC2-504A-4F7F-9F9D-1D450A1087AA}"/>
                    </a:ext>
                  </a:extLst>
                </p:cNvPr>
                <p:cNvGrpSpPr/>
                <p:nvPr/>
              </p:nvGrpSpPr>
              <p:grpSpPr>
                <a:xfrm>
                  <a:off x="10051637" y="6048017"/>
                  <a:ext cx="1084369" cy="554182"/>
                  <a:chOff x="10051637" y="6048017"/>
                  <a:chExt cx="1084369" cy="554182"/>
                </a:xfrm>
                <a:solidFill>
                  <a:srgbClr val="5CC6D6">
                    <a:alpha val="20000"/>
                  </a:srgbClr>
                </a:solidFill>
              </p:grpSpPr>
              <p:sp>
                <p:nvSpPr>
                  <p:cNvPr id="45" name="Freeform: Shape 44">
                    <a:extLst>
                      <a:ext uri="{FF2B5EF4-FFF2-40B4-BE49-F238E27FC236}">
                        <a16:creationId xmlns:a16="http://schemas.microsoft.com/office/drawing/2014/main" id="{AF7CCF21-EBEA-474D-91BC-367DF270E36E}"/>
                      </a:ext>
                    </a:extLst>
                  </p:cNvPr>
                  <p:cNvSpPr/>
                  <p:nvPr/>
                </p:nvSpPr>
                <p:spPr>
                  <a:xfrm>
                    <a:off x="10051637" y="6398232"/>
                    <a:ext cx="149709" cy="203967"/>
                  </a:xfrm>
                  <a:custGeom>
                    <a:avLst/>
                    <a:gdLst>
                      <a:gd name="connsiteX0" fmla="*/ 81793 w 149709"/>
                      <a:gd name="connsiteY0" fmla="*/ 25374 h 203967"/>
                      <a:gd name="connsiteX1" fmla="*/ 149710 w 149709"/>
                      <a:gd name="connsiteY1" fmla="*/ 0 h 203967"/>
                      <a:gd name="connsiteX2" fmla="*/ 68080 w 149709"/>
                      <a:gd name="connsiteY2" fmla="*/ 178454 h 203967"/>
                      <a:gd name="connsiteX3" fmla="*/ 0 w 149709"/>
                      <a:gd name="connsiteY3" fmla="*/ 203967 h 20396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9709" h="203967">
                        <a:moveTo>
                          <a:pt x="81793" y="25374"/>
                        </a:moveTo>
                        <a:lnTo>
                          <a:pt x="149710" y="0"/>
                        </a:lnTo>
                        <a:lnTo>
                          <a:pt x="68080" y="178454"/>
                        </a:lnTo>
                        <a:lnTo>
                          <a:pt x="0" y="203967"/>
                        </a:lnTo>
                        <a:close/>
                      </a:path>
                    </a:pathLst>
                  </a:custGeom>
                  <a:solidFill>
                    <a:srgbClr val="5CC6D6">
                      <a:alpha val="20000"/>
                    </a:srgbClr>
                  </a:solidFill>
                  <a:ln w="163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>
                      <a:latin typeface="Agency FB" panose="020B0503020202020204" pitchFamily="34" charset="0"/>
                    </a:endParaRPr>
                  </a:p>
                </p:txBody>
              </p:sp>
              <p:sp>
                <p:nvSpPr>
                  <p:cNvPr id="46" name="Freeform: Shape 45">
                    <a:extLst>
                      <a:ext uri="{FF2B5EF4-FFF2-40B4-BE49-F238E27FC236}">
                        <a16:creationId xmlns:a16="http://schemas.microsoft.com/office/drawing/2014/main" id="{11538E36-6D41-4166-ACDB-279DDAEC249A}"/>
                      </a:ext>
                    </a:extLst>
                  </p:cNvPr>
                  <p:cNvSpPr/>
                  <p:nvPr/>
                </p:nvSpPr>
                <p:spPr>
                  <a:xfrm>
                    <a:off x="10185184" y="6348182"/>
                    <a:ext cx="149708" cy="204105"/>
                  </a:xfrm>
                  <a:custGeom>
                    <a:avLst/>
                    <a:gdLst>
                      <a:gd name="connsiteX0" fmla="*/ 81792 w 149708"/>
                      <a:gd name="connsiteY0" fmla="*/ 25513 h 204105"/>
                      <a:gd name="connsiteX1" fmla="*/ 149709 w 149708"/>
                      <a:gd name="connsiteY1" fmla="*/ 0 h 204105"/>
                      <a:gd name="connsiteX2" fmla="*/ 68079 w 149708"/>
                      <a:gd name="connsiteY2" fmla="*/ 178593 h 204105"/>
                      <a:gd name="connsiteX3" fmla="*/ 0 w 149708"/>
                      <a:gd name="connsiteY3" fmla="*/ 204106 h 2041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9708" h="204105">
                        <a:moveTo>
                          <a:pt x="81792" y="25513"/>
                        </a:moveTo>
                        <a:lnTo>
                          <a:pt x="149709" y="0"/>
                        </a:lnTo>
                        <a:lnTo>
                          <a:pt x="68079" y="178593"/>
                        </a:lnTo>
                        <a:lnTo>
                          <a:pt x="0" y="204106"/>
                        </a:lnTo>
                        <a:close/>
                      </a:path>
                    </a:pathLst>
                  </a:custGeom>
                  <a:solidFill>
                    <a:srgbClr val="5CC6D6">
                      <a:alpha val="20000"/>
                    </a:srgbClr>
                  </a:solidFill>
                  <a:ln w="163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>
                      <a:latin typeface="Agency FB" panose="020B0503020202020204" pitchFamily="34" charset="0"/>
                    </a:endParaRPr>
                  </a:p>
                </p:txBody>
              </p:sp>
              <p:sp>
                <p:nvSpPr>
                  <p:cNvPr id="47" name="Freeform: Shape 46">
                    <a:extLst>
                      <a:ext uri="{FF2B5EF4-FFF2-40B4-BE49-F238E27FC236}">
                        <a16:creationId xmlns:a16="http://schemas.microsoft.com/office/drawing/2014/main" id="{E0FCC6AD-5B34-49EB-8F23-6F1DA9415DEF}"/>
                      </a:ext>
                    </a:extLst>
                  </p:cNvPr>
                  <p:cNvSpPr/>
                  <p:nvPr/>
                </p:nvSpPr>
                <p:spPr>
                  <a:xfrm>
                    <a:off x="10318730" y="6298131"/>
                    <a:ext cx="149708" cy="204106"/>
                  </a:xfrm>
                  <a:custGeom>
                    <a:avLst/>
                    <a:gdLst>
                      <a:gd name="connsiteX0" fmla="*/ 81630 w 149708"/>
                      <a:gd name="connsiteY0" fmla="*/ 25514 h 204106"/>
                      <a:gd name="connsiteX1" fmla="*/ 149709 w 149708"/>
                      <a:gd name="connsiteY1" fmla="*/ 0 h 204106"/>
                      <a:gd name="connsiteX2" fmla="*/ 68079 w 149708"/>
                      <a:gd name="connsiteY2" fmla="*/ 178593 h 204106"/>
                      <a:gd name="connsiteX3" fmla="*/ 0 w 149708"/>
                      <a:gd name="connsiteY3" fmla="*/ 204107 h 2041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9708" h="204106">
                        <a:moveTo>
                          <a:pt x="81630" y="25514"/>
                        </a:moveTo>
                        <a:lnTo>
                          <a:pt x="149709" y="0"/>
                        </a:lnTo>
                        <a:lnTo>
                          <a:pt x="68079" y="178593"/>
                        </a:lnTo>
                        <a:lnTo>
                          <a:pt x="0" y="204107"/>
                        </a:lnTo>
                        <a:close/>
                      </a:path>
                    </a:pathLst>
                  </a:custGeom>
                  <a:solidFill>
                    <a:srgbClr val="5CC6D6">
                      <a:alpha val="20000"/>
                    </a:srgbClr>
                  </a:solidFill>
                  <a:ln w="163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>
                      <a:latin typeface="Agency FB" panose="020B0503020202020204" pitchFamily="34" charset="0"/>
                    </a:endParaRPr>
                  </a:p>
                </p:txBody>
              </p:sp>
              <p:sp>
                <p:nvSpPr>
                  <p:cNvPr id="48" name="Freeform: Shape 47">
                    <a:extLst>
                      <a:ext uri="{FF2B5EF4-FFF2-40B4-BE49-F238E27FC236}">
                        <a16:creationId xmlns:a16="http://schemas.microsoft.com/office/drawing/2014/main" id="{04B0C096-5A8F-4C94-AA24-53F4AAA1BB4C}"/>
                      </a:ext>
                    </a:extLst>
                  </p:cNvPr>
                  <p:cNvSpPr/>
                  <p:nvPr/>
                </p:nvSpPr>
                <p:spPr>
                  <a:xfrm>
                    <a:off x="10452276" y="6248080"/>
                    <a:ext cx="149708" cy="204106"/>
                  </a:xfrm>
                  <a:custGeom>
                    <a:avLst/>
                    <a:gdLst>
                      <a:gd name="connsiteX0" fmla="*/ 81630 w 149708"/>
                      <a:gd name="connsiteY0" fmla="*/ 25514 h 204106"/>
                      <a:gd name="connsiteX1" fmla="*/ 149709 w 149708"/>
                      <a:gd name="connsiteY1" fmla="*/ 0 h 204106"/>
                      <a:gd name="connsiteX2" fmla="*/ 68079 w 149708"/>
                      <a:gd name="connsiteY2" fmla="*/ 178594 h 204106"/>
                      <a:gd name="connsiteX3" fmla="*/ 0 w 149708"/>
                      <a:gd name="connsiteY3" fmla="*/ 204107 h 2041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9708" h="204106">
                        <a:moveTo>
                          <a:pt x="81630" y="25514"/>
                        </a:moveTo>
                        <a:lnTo>
                          <a:pt x="149709" y="0"/>
                        </a:lnTo>
                        <a:lnTo>
                          <a:pt x="68079" y="178594"/>
                        </a:lnTo>
                        <a:lnTo>
                          <a:pt x="0" y="204107"/>
                        </a:lnTo>
                        <a:close/>
                      </a:path>
                    </a:pathLst>
                  </a:custGeom>
                  <a:solidFill>
                    <a:srgbClr val="5CC6D6">
                      <a:alpha val="20000"/>
                    </a:srgbClr>
                  </a:solidFill>
                  <a:ln w="163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>
                      <a:latin typeface="Agency FB" panose="020B0503020202020204" pitchFamily="34" charset="0"/>
                    </a:endParaRPr>
                  </a:p>
                </p:txBody>
              </p:sp>
              <p:sp>
                <p:nvSpPr>
                  <p:cNvPr id="49" name="Freeform: Shape 48">
                    <a:extLst>
                      <a:ext uri="{FF2B5EF4-FFF2-40B4-BE49-F238E27FC236}">
                        <a16:creationId xmlns:a16="http://schemas.microsoft.com/office/drawing/2014/main" id="{AFDC7BE9-4744-4E36-B1C1-9EE82EB840BB}"/>
                      </a:ext>
                    </a:extLst>
                  </p:cNvPr>
                  <p:cNvSpPr/>
                  <p:nvPr/>
                </p:nvSpPr>
                <p:spPr>
                  <a:xfrm>
                    <a:off x="10585822" y="6198169"/>
                    <a:ext cx="149708" cy="203967"/>
                  </a:xfrm>
                  <a:custGeom>
                    <a:avLst/>
                    <a:gdLst>
                      <a:gd name="connsiteX0" fmla="*/ 81630 w 149708"/>
                      <a:gd name="connsiteY0" fmla="*/ 25374 h 203967"/>
                      <a:gd name="connsiteX1" fmla="*/ 149709 w 149708"/>
                      <a:gd name="connsiteY1" fmla="*/ 0 h 203967"/>
                      <a:gd name="connsiteX2" fmla="*/ 68079 w 149708"/>
                      <a:gd name="connsiteY2" fmla="*/ 178593 h 203967"/>
                      <a:gd name="connsiteX3" fmla="*/ 0 w 149708"/>
                      <a:gd name="connsiteY3" fmla="*/ 203967 h 20396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9708" h="203967">
                        <a:moveTo>
                          <a:pt x="81630" y="25374"/>
                        </a:moveTo>
                        <a:lnTo>
                          <a:pt x="149709" y="0"/>
                        </a:lnTo>
                        <a:lnTo>
                          <a:pt x="68079" y="178593"/>
                        </a:lnTo>
                        <a:lnTo>
                          <a:pt x="0" y="203967"/>
                        </a:lnTo>
                        <a:close/>
                      </a:path>
                    </a:pathLst>
                  </a:custGeom>
                  <a:solidFill>
                    <a:srgbClr val="5CC6D6">
                      <a:alpha val="20000"/>
                    </a:srgbClr>
                  </a:solidFill>
                  <a:ln w="163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>
                      <a:latin typeface="Agency FB" panose="020B0503020202020204" pitchFamily="34" charset="0"/>
                    </a:endParaRPr>
                  </a:p>
                </p:txBody>
              </p:sp>
              <p:sp>
                <p:nvSpPr>
                  <p:cNvPr id="50" name="Freeform: Shape 49">
                    <a:extLst>
                      <a:ext uri="{FF2B5EF4-FFF2-40B4-BE49-F238E27FC236}">
                        <a16:creationId xmlns:a16="http://schemas.microsoft.com/office/drawing/2014/main" id="{0634B5AD-1A34-458F-BB22-E9B667E921CF}"/>
                      </a:ext>
                    </a:extLst>
                  </p:cNvPr>
                  <p:cNvSpPr/>
                  <p:nvPr/>
                </p:nvSpPr>
                <p:spPr>
                  <a:xfrm>
                    <a:off x="10719368" y="6148118"/>
                    <a:ext cx="149546" cy="204106"/>
                  </a:xfrm>
                  <a:custGeom>
                    <a:avLst/>
                    <a:gdLst>
                      <a:gd name="connsiteX0" fmla="*/ 81630 w 149546"/>
                      <a:gd name="connsiteY0" fmla="*/ 25514 h 204106"/>
                      <a:gd name="connsiteX1" fmla="*/ 149546 w 149546"/>
                      <a:gd name="connsiteY1" fmla="*/ 0 h 204106"/>
                      <a:gd name="connsiteX2" fmla="*/ 68079 w 149546"/>
                      <a:gd name="connsiteY2" fmla="*/ 178593 h 204106"/>
                      <a:gd name="connsiteX3" fmla="*/ 0 w 149546"/>
                      <a:gd name="connsiteY3" fmla="*/ 204107 h 2041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9546" h="204106">
                        <a:moveTo>
                          <a:pt x="81630" y="25514"/>
                        </a:moveTo>
                        <a:lnTo>
                          <a:pt x="149546" y="0"/>
                        </a:lnTo>
                        <a:lnTo>
                          <a:pt x="68079" y="178593"/>
                        </a:lnTo>
                        <a:lnTo>
                          <a:pt x="0" y="204107"/>
                        </a:lnTo>
                        <a:close/>
                      </a:path>
                    </a:pathLst>
                  </a:custGeom>
                  <a:solidFill>
                    <a:srgbClr val="5CC6D6">
                      <a:alpha val="20000"/>
                    </a:srgbClr>
                  </a:solidFill>
                  <a:ln w="163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>
                      <a:latin typeface="Agency FB" panose="020B0503020202020204" pitchFamily="34" charset="0"/>
                    </a:endParaRPr>
                  </a:p>
                </p:txBody>
              </p:sp>
              <p:sp>
                <p:nvSpPr>
                  <p:cNvPr id="51" name="Freeform: Shape 50">
                    <a:extLst>
                      <a:ext uri="{FF2B5EF4-FFF2-40B4-BE49-F238E27FC236}">
                        <a16:creationId xmlns:a16="http://schemas.microsoft.com/office/drawing/2014/main" id="{E2C03238-4866-43AC-903F-FD9A7595A8BD}"/>
                      </a:ext>
                    </a:extLst>
                  </p:cNvPr>
                  <p:cNvSpPr/>
                  <p:nvPr/>
                </p:nvSpPr>
                <p:spPr>
                  <a:xfrm>
                    <a:off x="10852751" y="6098068"/>
                    <a:ext cx="149709" cy="204105"/>
                  </a:xfrm>
                  <a:custGeom>
                    <a:avLst/>
                    <a:gdLst>
                      <a:gd name="connsiteX0" fmla="*/ 81793 w 149709"/>
                      <a:gd name="connsiteY0" fmla="*/ 25513 h 204105"/>
                      <a:gd name="connsiteX1" fmla="*/ 149710 w 149709"/>
                      <a:gd name="connsiteY1" fmla="*/ 0 h 204105"/>
                      <a:gd name="connsiteX2" fmla="*/ 68242 w 149709"/>
                      <a:gd name="connsiteY2" fmla="*/ 178593 h 204105"/>
                      <a:gd name="connsiteX3" fmla="*/ 0 w 149709"/>
                      <a:gd name="connsiteY3" fmla="*/ 204106 h 2041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9709" h="204105">
                        <a:moveTo>
                          <a:pt x="81793" y="25513"/>
                        </a:moveTo>
                        <a:lnTo>
                          <a:pt x="149710" y="0"/>
                        </a:lnTo>
                        <a:lnTo>
                          <a:pt x="68242" y="178593"/>
                        </a:lnTo>
                        <a:lnTo>
                          <a:pt x="0" y="204106"/>
                        </a:lnTo>
                        <a:close/>
                      </a:path>
                    </a:pathLst>
                  </a:custGeom>
                  <a:solidFill>
                    <a:srgbClr val="5CC6D6">
                      <a:alpha val="20000"/>
                    </a:srgbClr>
                  </a:solidFill>
                  <a:ln w="163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>
                      <a:latin typeface="Agency FB" panose="020B0503020202020204" pitchFamily="34" charset="0"/>
                    </a:endParaRPr>
                  </a:p>
                </p:txBody>
              </p:sp>
              <p:sp>
                <p:nvSpPr>
                  <p:cNvPr id="52" name="Freeform: Shape 51">
                    <a:extLst>
                      <a:ext uri="{FF2B5EF4-FFF2-40B4-BE49-F238E27FC236}">
                        <a16:creationId xmlns:a16="http://schemas.microsoft.com/office/drawing/2014/main" id="{3350A72E-53DE-4E86-8BA3-4C6E3FBEFFA7}"/>
                      </a:ext>
                    </a:extLst>
                  </p:cNvPr>
                  <p:cNvSpPr/>
                  <p:nvPr/>
                </p:nvSpPr>
                <p:spPr>
                  <a:xfrm>
                    <a:off x="10986297" y="6048017"/>
                    <a:ext cx="149709" cy="204106"/>
                  </a:xfrm>
                  <a:custGeom>
                    <a:avLst/>
                    <a:gdLst>
                      <a:gd name="connsiteX0" fmla="*/ 81793 w 149709"/>
                      <a:gd name="connsiteY0" fmla="*/ 25514 h 204106"/>
                      <a:gd name="connsiteX1" fmla="*/ 149710 w 149709"/>
                      <a:gd name="connsiteY1" fmla="*/ 0 h 204106"/>
                      <a:gd name="connsiteX2" fmla="*/ 68080 w 149709"/>
                      <a:gd name="connsiteY2" fmla="*/ 178593 h 204106"/>
                      <a:gd name="connsiteX3" fmla="*/ 0 w 149709"/>
                      <a:gd name="connsiteY3" fmla="*/ 204107 h 2041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9709" h="204106">
                        <a:moveTo>
                          <a:pt x="81793" y="25514"/>
                        </a:moveTo>
                        <a:lnTo>
                          <a:pt x="149710" y="0"/>
                        </a:lnTo>
                        <a:lnTo>
                          <a:pt x="68080" y="178593"/>
                        </a:lnTo>
                        <a:lnTo>
                          <a:pt x="0" y="204107"/>
                        </a:lnTo>
                        <a:close/>
                      </a:path>
                    </a:pathLst>
                  </a:custGeom>
                  <a:solidFill>
                    <a:srgbClr val="5CC6D6">
                      <a:alpha val="20000"/>
                    </a:srgbClr>
                  </a:solidFill>
                  <a:ln w="163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>
                      <a:latin typeface="Agency FB" panose="020B0503020202020204" pitchFamily="34" charset="0"/>
                    </a:endParaRPr>
                  </a:p>
                </p:txBody>
              </p:sp>
            </p:grpSp>
            <p:grpSp>
              <p:nvGrpSpPr>
                <p:cNvPr id="36" name="Graphic 4">
                  <a:extLst>
                    <a:ext uri="{FF2B5EF4-FFF2-40B4-BE49-F238E27FC236}">
                      <a16:creationId xmlns:a16="http://schemas.microsoft.com/office/drawing/2014/main" id="{AA0A4365-D18D-4F73-ACE9-A767D88B318C}"/>
                    </a:ext>
                  </a:extLst>
                </p:cNvPr>
                <p:cNvGrpSpPr/>
                <p:nvPr/>
              </p:nvGrpSpPr>
              <p:grpSpPr>
                <a:xfrm>
                  <a:off x="11116252" y="5649285"/>
                  <a:ext cx="1084206" cy="554182"/>
                  <a:chOff x="11116252" y="5649285"/>
                  <a:chExt cx="1084206" cy="554182"/>
                </a:xfrm>
                <a:solidFill>
                  <a:srgbClr val="5CC6D6">
                    <a:alpha val="20000"/>
                  </a:srgbClr>
                </a:solidFill>
              </p:grpSpPr>
              <p:sp>
                <p:nvSpPr>
                  <p:cNvPr id="37" name="Freeform: Shape 36">
                    <a:extLst>
                      <a:ext uri="{FF2B5EF4-FFF2-40B4-BE49-F238E27FC236}">
                        <a16:creationId xmlns:a16="http://schemas.microsoft.com/office/drawing/2014/main" id="{398A09BA-664F-4DAB-9B43-BD015191F732}"/>
                      </a:ext>
                    </a:extLst>
                  </p:cNvPr>
                  <p:cNvSpPr/>
                  <p:nvPr/>
                </p:nvSpPr>
                <p:spPr>
                  <a:xfrm>
                    <a:off x="11116252" y="5999500"/>
                    <a:ext cx="149546" cy="203967"/>
                  </a:xfrm>
                  <a:custGeom>
                    <a:avLst/>
                    <a:gdLst>
                      <a:gd name="connsiteX0" fmla="*/ 81630 w 149546"/>
                      <a:gd name="connsiteY0" fmla="*/ 25374 h 203967"/>
                      <a:gd name="connsiteX1" fmla="*/ 149546 w 149546"/>
                      <a:gd name="connsiteY1" fmla="*/ 0 h 203967"/>
                      <a:gd name="connsiteX2" fmla="*/ 68079 w 149546"/>
                      <a:gd name="connsiteY2" fmla="*/ 178454 h 203967"/>
                      <a:gd name="connsiteX3" fmla="*/ 0 w 149546"/>
                      <a:gd name="connsiteY3" fmla="*/ 203967 h 20396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9546" h="203967">
                        <a:moveTo>
                          <a:pt x="81630" y="25374"/>
                        </a:moveTo>
                        <a:lnTo>
                          <a:pt x="149546" y="0"/>
                        </a:lnTo>
                        <a:lnTo>
                          <a:pt x="68079" y="178454"/>
                        </a:lnTo>
                        <a:lnTo>
                          <a:pt x="0" y="203967"/>
                        </a:lnTo>
                        <a:close/>
                      </a:path>
                    </a:pathLst>
                  </a:custGeom>
                  <a:solidFill>
                    <a:srgbClr val="5CC6D6">
                      <a:alpha val="20000"/>
                    </a:srgbClr>
                  </a:solidFill>
                  <a:ln w="163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>
                      <a:latin typeface="Agency FB" panose="020B0503020202020204" pitchFamily="34" charset="0"/>
                    </a:endParaRPr>
                  </a:p>
                </p:txBody>
              </p:sp>
              <p:sp>
                <p:nvSpPr>
                  <p:cNvPr id="38" name="Freeform: Shape 37">
                    <a:extLst>
                      <a:ext uri="{FF2B5EF4-FFF2-40B4-BE49-F238E27FC236}">
                        <a16:creationId xmlns:a16="http://schemas.microsoft.com/office/drawing/2014/main" id="{B597266E-FE8F-4CBC-8840-5A1936C5616B}"/>
                      </a:ext>
                    </a:extLst>
                  </p:cNvPr>
                  <p:cNvSpPr/>
                  <p:nvPr/>
                </p:nvSpPr>
                <p:spPr>
                  <a:xfrm>
                    <a:off x="11249634" y="5949449"/>
                    <a:ext cx="149709" cy="204106"/>
                  </a:xfrm>
                  <a:custGeom>
                    <a:avLst/>
                    <a:gdLst>
                      <a:gd name="connsiteX0" fmla="*/ 81793 w 149709"/>
                      <a:gd name="connsiteY0" fmla="*/ 25514 h 204106"/>
                      <a:gd name="connsiteX1" fmla="*/ 149710 w 149709"/>
                      <a:gd name="connsiteY1" fmla="*/ 0 h 204106"/>
                      <a:gd name="connsiteX2" fmla="*/ 68080 w 149709"/>
                      <a:gd name="connsiteY2" fmla="*/ 178593 h 204106"/>
                      <a:gd name="connsiteX3" fmla="*/ 0 w 149709"/>
                      <a:gd name="connsiteY3" fmla="*/ 204107 h 2041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9709" h="204106">
                        <a:moveTo>
                          <a:pt x="81793" y="25514"/>
                        </a:moveTo>
                        <a:lnTo>
                          <a:pt x="149710" y="0"/>
                        </a:lnTo>
                        <a:lnTo>
                          <a:pt x="68080" y="178593"/>
                        </a:lnTo>
                        <a:lnTo>
                          <a:pt x="0" y="204107"/>
                        </a:lnTo>
                        <a:close/>
                      </a:path>
                    </a:pathLst>
                  </a:custGeom>
                  <a:solidFill>
                    <a:srgbClr val="5CC6D6">
                      <a:alpha val="20000"/>
                    </a:srgbClr>
                  </a:solidFill>
                  <a:ln w="163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>
                      <a:latin typeface="Agency FB" panose="020B0503020202020204" pitchFamily="34" charset="0"/>
                    </a:endParaRPr>
                  </a:p>
                </p:txBody>
              </p:sp>
              <p:sp>
                <p:nvSpPr>
                  <p:cNvPr id="39" name="Freeform: Shape 38">
                    <a:extLst>
                      <a:ext uri="{FF2B5EF4-FFF2-40B4-BE49-F238E27FC236}">
                        <a16:creationId xmlns:a16="http://schemas.microsoft.com/office/drawing/2014/main" id="{053DE2D1-CE11-48C0-B22D-B4F28C7E4FC8}"/>
                      </a:ext>
                    </a:extLst>
                  </p:cNvPr>
                  <p:cNvSpPr/>
                  <p:nvPr/>
                </p:nvSpPr>
                <p:spPr>
                  <a:xfrm>
                    <a:off x="11383181" y="5899399"/>
                    <a:ext cx="149708" cy="204105"/>
                  </a:xfrm>
                  <a:custGeom>
                    <a:avLst/>
                    <a:gdLst>
                      <a:gd name="connsiteX0" fmla="*/ 81792 w 149708"/>
                      <a:gd name="connsiteY0" fmla="*/ 25513 h 204105"/>
                      <a:gd name="connsiteX1" fmla="*/ 149709 w 149708"/>
                      <a:gd name="connsiteY1" fmla="*/ 0 h 204105"/>
                      <a:gd name="connsiteX2" fmla="*/ 68079 w 149708"/>
                      <a:gd name="connsiteY2" fmla="*/ 178593 h 204105"/>
                      <a:gd name="connsiteX3" fmla="*/ 0 w 149708"/>
                      <a:gd name="connsiteY3" fmla="*/ 204106 h 2041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9708" h="204105">
                        <a:moveTo>
                          <a:pt x="81792" y="25513"/>
                        </a:moveTo>
                        <a:lnTo>
                          <a:pt x="149709" y="0"/>
                        </a:lnTo>
                        <a:lnTo>
                          <a:pt x="68079" y="178593"/>
                        </a:lnTo>
                        <a:lnTo>
                          <a:pt x="0" y="204106"/>
                        </a:lnTo>
                        <a:close/>
                      </a:path>
                    </a:pathLst>
                  </a:custGeom>
                  <a:solidFill>
                    <a:srgbClr val="5CC6D6">
                      <a:alpha val="20000"/>
                    </a:srgbClr>
                  </a:solidFill>
                  <a:ln w="163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>
                      <a:latin typeface="Agency FB" panose="020B0503020202020204" pitchFamily="34" charset="0"/>
                    </a:endParaRPr>
                  </a:p>
                </p:txBody>
              </p:sp>
              <p:sp>
                <p:nvSpPr>
                  <p:cNvPr id="40" name="Freeform: Shape 39">
                    <a:extLst>
                      <a:ext uri="{FF2B5EF4-FFF2-40B4-BE49-F238E27FC236}">
                        <a16:creationId xmlns:a16="http://schemas.microsoft.com/office/drawing/2014/main" id="{80134EF1-CAC8-49BF-9523-E1E4FDB32DF1}"/>
                      </a:ext>
                    </a:extLst>
                  </p:cNvPr>
                  <p:cNvSpPr/>
                  <p:nvPr/>
                </p:nvSpPr>
                <p:spPr>
                  <a:xfrm>
                    <a:off x="11516727" y="5849348"/>
                    <a:ext cx="149708" cy="204106"/>
                  </a:xfrm>
                  <a:custGeom>
                    <a:avLst/>
                    <a:gdLst>
                      <a:gd name="connsiteX0" fmla="*/ 81792 w 149708"/>
                      <a:gd name="connsiteY0" fmla="*/ 25514 h 204106"/>
                      <a:gd name="connsiteX1" fmla="*/ 149709 w 149708"/>
                      <a:gd name="connsiteY1" fmla="*/ 0 h 204106"/>
                      <a:gd name="connsiteX2" fmla="*/ 68079 w 149708"/>
                      <a:gd name="connsiteY2" fmla="*/ 178593 h 204106"/>
                      <a:gd name="connsiteX3" fmla="*/ 0 w 149708"/>
                      <a:gd name="connsiteY3" fmla="*/ 204107 h 2041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9708" h="204106">
                        <a:moveTo>
                          <a:pt x="81792" y="25514"/>
                        </a:moveTo>
                        <a:lnTo>
                          <a:pt x="149709" y="0"/>
                        </a:lnTo>
                        <a:lnTo>
                          <a:pt x="68079" y="178593"/>
                        </a:lnTo>
                        <a:lnTo>
                          <a:pt x="0" y="204107"/>
                        </a:lnTo>
                        <a:close/>
                      </a:path>
                    </a:pathLst>
                  </a:custGeom>
                  <a:solidFill>
                    <a:srgbClr val="5CC6D6">
                      <a:alpha val="20000"/>
                    </a:srgbClr>
                  </a:solidFill>
                  <a:ln w="163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>
                      <a:latin typeface="Agency FB" panose="020B0503020202020204" pitchFamily="34" charset="0"/>
                    </a:endParaRPr>
                  </a:p>
                </p:txBody>
              </p:sp>
              <p:sp>
                <p:nvSpPr>
                  <p:cNvPr id="41" name="Freeform: Shape 40">
                    <a:extLst>
                      <a:ext uri="{FF2B5EF4-FFF2-40B4-BE49-F238E27FC236}">
                        <a16:creationId xmlns:a16="http://schemas.microsoft.com/office/drawing/2014/main" id="{C7B78039-1B55-47C0-A3F8-83FA803DF25B}"/>
                      </a:ext>
                    </a:extLst>
                  </p:cNvPr>
                  <p:cNvSpPr/>
                  <p:nvPr/>
                </p:nvSpPr>
                <p:spPr>
                  <a:xfrm>
                    <a:off x="11650274" y="5799436"/>
                    <a:ext cx="149708" cy="203967"/>
                  </a:xfrm>
                  <a:custGeom>
                    <a:avLst/>
                    <a:gdLst>
                      <a:gd name="connsiteX0" fmla="*/ 81793 w 149708"/>
                      <a:gd name="connsiteY0" fmla="*/ 25374 h 203967"/>
                      <a:gd name="connsiteX1" fmla="*/ 149709 w 149708"/>
                      <a:gd name="connsiteY1" fmla="*/ 0 h 203967"/>
                      <a:gd name="connsiteX2" fmla="*/ 68079 w 149708"/>
                      <a:gd name="connsiteY2" fmla="*/ 178593 h 203967"/>
                      <a:gd name="connsiteX3" fmla="*/ 0 w 149708"/>
                      <a:gd name="connsiteY3" fmla="*/ 203967 h 20396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9708" h="203967">
                        <a:moveTo>
                          <a:pt x="81793" y="25374"/>
                        </a:moveTo>
                        <a:lnTo>
                          <a:pt x="149709" y="0"/>
                        </a:lnTo>
                        <a:lnTo>
                          <a:pt x="68079" y="178593"/>
                        </a:lnTo>
                        <a:lnTo>
                          <a:pt x="0" y="203967"/>
                        </a:lnTo>
                        <a:close/>
                      </a:path>
                    </a:pathLst>
                  </a:custGeom>
                  <a:solidFill>
                    <a:srgbClr val="5CC6D6">
                      <a:alpha val="20000"/>
                    </a:srgbClr>
                  </a:solidFill>
                  <a:ln w="163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>
                      <a:latin typeface="Agency FB" panose="020B0503020202020204" pitchFamily="34" charset="0"/>
                    </a:endParaRPr>
                  </a:p>
                </p:txBody>
              </p:sp>
              <p:sp>
                <p:nvSpPr>
                  <p:cNvPr id="42" name="Freeform: Shape 41">
                    <a:extLst>
                      <a:ext uri="{FF2B5EF4-FFF2-40B4-BE49-F238E27FC236}">
                        <a16:creationId xmlns:a16="http://schemas.microsoft.com/office/drawing/2014/main" id="{6D9998D7-557B-481C-8FDA-DAEF62CD28DE}"/>
                      </a:ext>
                    </a:extLst>
                  </p:cNvPr>
                  <p:cNvSpPr/>
                  <p:nvPr/>
                </p:nvSpPr>
                <p:spPr>
                  <a:xfrm>
                    <a:off x="11783820" y="5749386"/>
                    <a:ext cx="149708" cy="204106"/>
                  </a:xfrm>
                  <a:custGeom>
                    <a:avLst/>
                    <a:gdLst>
                      <a:gd name="connsiteX0" fmla="*/ 81630 w 149708"/>
                      <a:gd name="connsiteY0" fmla="*/ 25514 h 204106"/>
                      <a:gd name="connsiteX1" fmla="*/ 149709 w 149708"/>
                      <a:gd name="connsiteY1" fmla="*/ 0 h 204106"/>
                      <a:gd name="connsiteX2" fmla="*/ 68079 w 149708"/>
                      <a:gd name="connsiteY2" fmla="*/ 178593 h 204106"/>
                      <a:gd name="connsiteX3" fmla="*/ 0 w 149708"/>
                      <a:gd name="connsiteY3" fmla="*/ 204107 h 2041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9708" h="204106">
                        <a:moveTo>
                          <a:pt x="81630" y="25514"/>
                        </a:moveTo>
                        <a:lnTo>
                          <a:pt x="149709" y="0"/>
                        </a:lnTo>
                        <a:lnTo>
                          <a:pt x="68079" y="178593"/>
                        </a:lnTo>
                        <a:lnTo>
                          <a:pt x="0" y="204107"/>
                        </a:lnTo>
                        <a:close/>
                      </a:path>
                    </a:pathLst>
                  </a:custGeom>
                  <a:solidFill>
                    <a:srgbClr val="5CC6D6">
                      <a:alpha val="20000"/>
                    </a:srgbClr>
                  </a:solidFill>
                  <a:ln w="163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>
                      <a:latin typeface="Agency FB" panose="020B0503020202020204" pitchFamily="34" charset="0"/>
                    </a:endParaRPr>
                  </a:p>
                </p:txBody>
              </p:sp>
              <p:sp>
                <p:nvSpPr>
                  <p:cNvPr id="43" name="Freeform: Shape 42">
                    <a:extLst>
                      <a:ext uri="{FF2B5EF4-FFF2-40B4-BE49-F238E27FC236}">
                        <a16:creationId xmlns:a16="http://schemas.microsoft.com/office/drawing/2014/main" id="{9E60638E-CE8B-449F-84B8-713CB2ABA977}"/>
                      </a:ext>
                    </a:extLst>
                  </p:cNvPr>
                  <p:cNvSpPr/>
                  <p:nvPr/>
                </p:nvSpPr>
                <p:spPr>
                  <a:xfrm>
                    <a:off x="11917366" y="5699335"/>
                    <a:ext cx="149708" cy="204106"/>
                  </a:xfrm>
                  <a:custGeom>
                    <a:avLst/>
                    <a:gdLst>
                      <a:gd name="connsiteX0" fmla="*/ 81630 w 149708"/>
                      <a:gd name="connsiteY0" fmla="*/ 25514 h 204106"/>
                      <a:gd name="connsiteX1" fmla="*/ 149709 w 149708"/>
                      <a:gd name="connsiteY1" fmla="*/ 0 h 204106"/>
                      <a:gd name="connsiteX2" fmla="*/ 68079 w 149708"/>
                      <a:gd name="connsiteY2" fmla="*/ 178593 h 204106"/>
                      <a:gd name="connsiteX3" fmla="*/ 0 w 149708"/>
                      <a:gd name="connsiteY3" fmla="*/ 204107 h 2041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9708" h="204106">
                        <a:moveTo>
                          <a:pt x="81630" y="25514"/>
                        </a:moveTo>
                        <a:lnTo>
                          <a:pt x="149709" y="0"/>
                        </a:lnTo>
                        <a:lnTo>
                          <a:pt x="68079" y="178593"/>
                        </a:lnTo>
                        <a:lnTo>
                          <a:pt x="0" y="204107"/>
                        </a:lnTo>
                        <a:close/>
                      </a:path>
                    </a:pathLst>
                  </a:custGeom>
                  <a:solidFill>
                    <a:srgbClr val="5CC6D6">
                      <a:alpha val="20000"/>
                    </a:srgbClr>
                  </a:solidFill>
                  <a:ln w="163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>
                      <a:latin typeface="Agency FB" panose="020B0503020202020204" pitchFamily="34" charset="0"/>
                    </a:endParaRPr>
                  </a:p>
                </p:txBody>
              </p:sp>
              <p:sp>
                <p:nvSpPr>
                  <p:cNvPr id="44" name="Freeform: Shape 43">
                    <a:extLst>
                      <a:ext uri="{FF2B5EF4-FFF2-40B4-BE49-F238E27FC236}">
                        <a16:creationId xmlns:a16="http://schemas.microsoft.com/office/drawing/2014/main" id="{62286496-A916-4E1D-8FB0-3EB568E10967}"/>
                      </a:ext>
                    </a:extLst>
                  </p:cNvPr>
                  <p:cNvSpPr/>
                  <p:nvPr/>
                </p:nvSpPr>
                <p:spPr>
                  <a:xfrm>
                    <a:off x="12050912" y="5649285"/>
                    <a:ext cx="149546" cy="204105"/>
                  </a:xfrm>
                  <a:custGeom>
                    <a:avLst/>
                    <a:gdLst>
                      <a:gd name="connsiteX0" fmla="*/ 81630 w 149546"/>
                      <a:gd name="connsiteY0" fmla="*/ 25513 h 204105"/>
                      <a:gd name="connsiteX1" fmla="*/ 149546 w 149546"/>
                      <a:gd name="connsiteY1" fmla="*/ 0 h 204105"/>
                      <a:gd name="connsiteX2" fmla="*/ 68079 w 149546"/>
                      <a:gd name="connsiteY2" fmla="*/ 178593 h 204105"/>
                      <a:gd name="connsiteX3" fmla="*/ 0 w 149546"/>
                      <a:gd name="connsiteY3" fmla="*/ 204106 h 2041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9546" h="204105">
                        <a:moveTo>
                          <a:pt x="81630" y="25513"/>
                        </a:moveTo>
                        <a:lnTo>
                          <a:pt x="149546" y="0"/>
                        </a:lnTo>
                        <a:lnTo>
                          <a:pt x="68079" y="178593"/>
                        </a:lnTo>
                        <a:lnTo>
                          <a:pt x="0" y="204106"/>
                        </a:lnTo>
                        <a:close/>
                      </a:path>
                    </a:pathLst>
                  </a:custGeom>
                  <a:solidFill>
                    <a:srgbClr val="5CC6D6">
                      <a:alpha val="20000"/>
                    </a:srgbClr>
                  </a:solidFill>
                  <a:ln w="163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th-TH">
                      <a:latin typeface="Agency FB" panose="020B0503020202020204" pitchFamily="34" charset="0"/>
                    </a:endParaRPr>
                  </a:p>
                </p:txBody>
              </p:sp>
            </p:grpSp>
          </p:grpSp>
        </p:grp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D9B51F57-5749-4E23-96D9-7A41EC3C9A5B}"/>
                </a:ext>
              </a:extLst>
            </p:cNvPr>
            <p:cNvSpPr/>
            <p:nvPr/>
          </p:nvSpPr>
          <p:spPr>
            <a:xfrm>
              <a:off x="5927541" y="1002933"/>
              <a:ext cx="6946197" cy="2600127"/>
            </a:xfrm>
            <a:custGeom>
              <a:avLst/>
              <a:gdLst>
                <a:gd name="connsiteX0" fmla="*/ 0 w 6946197"/>
                <a:gd name="connsiteY0" fmla="*/ 2600128 h 2600127"/>
                <a:gd name="connsiteX1" fmla="*/ 6946198 w 6946197"/>
                <a:gd name="connsiteY1" fmla="*/ 0 h 2600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946197" h="2600127">
                  <a:moveTo>
                    <a:pt x="0" y="2600128"/>
                  </a:moveTo>
                  <a:lnTo>
                    <a:pt x="6946198" y="0"/>
                  </a:lnTo>
                </a:path>
              </a:pathLst>
            </a:custGeom>
            <a:ln w="52348" cap="flat">
              <a:solidFill>
                <a:srgbClr val="5CC6D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th-TH">
                <a:latin typeface="Agency FB" panose="020B0503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247696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174463-473D-401F-AC9C-DCD805A9B0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C1BF1B-D072-4B2A-91DD-D2FC676157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D014C0-3F01-41AB-A576-D8F06FE5AE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9672A-362E-4DC1-AEFE-7EE54A55E142}" type="datetimeFigureOut">
              <a:rPr lang="th-TH" smtClean="0"/>
              <a:t>04/04/66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F9B0A0-BD88-4B5E-8F9E-1B590FDF67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32AE5A-C6EF-4383-9505-76A6EE1E53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F559C-3D56-4458-8087-8361C7DFA647}" type="slidenum">
              <a:rPr lang="th-TH" smtClean="0"/>
              <a:t>‹#›</a:t>
            </a:fld>
            <a:endParaRPr lang="th-TH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9B50577-2E98-473A-8900-31A980F81F84}"/>
              </a:ext>
            </a:extLst>
          </p:cNvPr>
          <p:cNvGrpSpPr/>
          <p:nvPr userDrawn="1"/>
        </p:nvGrpSpPr>
        <p:grpSpPr>
          <a:xfrm rot="6986239">
            <a:off x="3878628" y="-3764363"/>
            <a:ext cx="3845394" cy="13995362"/>
            <a:chOff x="-437867" y="-631154"/>
            <a:chExt cx="2231555" cy="8121774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033E83B-B5EA-41FB-8287-ECB99ED9F976}"/>
                </a:ext>
              </a:extLst>
            </p:cNvPr>
            <p:cNvGrpSpPr/>
            <p:nvPr/>
          </p:nvGrpSpPr>
          <p:grpSpPr>
            <a:xfrm rot="17410828">
              <a:off x="-1647059" y="1614844"/>
              <a:ext cx="4234265" cy="1815881"/>
              <a:chOff x="2202452" y="5588531"/>
              <a:chExt cx="4234265" cy="1815881"/>
            </a:xfrm>
          </p:grpSpPr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FA672AB0-427B-43E6-8630-B312BF93A042}"/>
                  </a:ext>
                </a:extLst>
              </p:cNvPr>
              <p:cNvSpPr/>
              <p:nvPr/>
            </p:nvSpPr>
            <p:spPr>
              <a:xfrm>
                <a:off x="2202452" y="5703804"/>
                <a:ext cx="4053078" cy="1700608"/>
              </a:xfrm>
              <a:custGeom>
                <a:avLst/>
                <a:gdLst>
                  <a:gd name="connsiteX0" fmla="*/ 0 w 4053078"/>
                  <a:gd name="connsiteY0" fmla="*/ 1700609 h 1700608"/>
                  <a:gd name="connsiteX1" fmla="*/ 3158580 w 4053078"/>
                  <a:gd name="connsiteY1" fmla="*/ 570215 h 1700608"/>
                  <a:gd name="connsiteX2" fmla="*/ 3288208 w 4053078"/>
                  <a:gd name="connsiteY2" fmla="*/ 286502 h 1700608"/>
                  <a:gd name="connsiteX3" fmla="*/ 4053078 w 4053078"/>
                  <a:gd name="connsiteY3" fmla="*/ 0 h 17006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053078" h="1700608">
                    <a:moveTo>
                      <a:pt x="0" y="1700609"/>
                    </a:moveTo>
                    <a:lnTo>
                      <a:pt x="3158580" y="570215"/>
                    </a:lnTo>
                    <a:lnTo>
                      <a:pt x="3288208" y="286502"/>
                    </a:lnTo>
                    <a:lnTo>
                      <a:pt x="4053078" y="0"/>
                    </a:lnTo>
                  </a:path>
                </a:pathLst>
              </a:custGeom>
              <a:noFill/>
              <a:ln w="52348" cap="flat">
                <a:solidFill>
                  <a:srgbClr val="5CC6D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9122DD2A-1DF5-45A1-8554-5DCB34C411D3}"/>
                  </a:ext>
                </a:extLst>
              </p:cNvPr>
              <p:cNvSpPr/>
              <p:nvPr/>
            </p:nvSpPr>
            <p:spPr>
              <a:xfrm>
                <a:off x="6238743" y="5588531"/>
                <a:ext cx="197974" cy="168988"/>
              </a:xfrm>
              <a:custGeom>
                <a:avLst/>
                <a:gdLst>
                  <a:gd name="connsiteX0" fmla="*/ 191147 w 197974"/>
                  <a:gd name="connsiteY0" fmla="*/ 115273 h 168988"/>
                  <a:gd name="connsiteX1" fmla="*/ 134986 w 197974"/>
                  <a:gd name="connsiteY1" fmla="*/ 5830 h 168988"/>
                  <a:gd name="connsiteX2" fmla="*/ 6828 w 197974"/>
                  <a:gd name="connsiteY2" fmla="*/ 53790 h 168988"/>
                  <a:gd name="connsiteX3" fmla="*/ 62989 w 197974"/>
                  <a:gd name="connsiteY3" fmla="*/ 163233 h 168988"/>
                  <a:gd name="connsiteX4" fmla="*/ 191147 w 197974"/>
                  <a:gd name="connsiteY4" fmla="*/ 115273 h 1689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7974" h="168988">
                    <a:moveTo>
                      <a:pt x="191147" y="115273"/>
                    </a:moveTo>
                    <a:cubicBezTo>
                      <a:pt x="211064" y="71775"/>
                      <a:pt x="185923" y="22839"/>
                      <a:pt x="134986" y="5830"/>
                    </a:cubicBezTo>
                    <a:cubicBezTo>
                      <a:pt x="84049" y="-11178"/>
                      <a:pt x="26745" y="10292"/>
                      <a:pt x="6828" y="53790"/>
                    </a:cubicBezTo>
                    <a:cubicBezTo>
                      <a:pt x="-13090" y="97288"/>
                      <a:pt x="12051" y="146223"/>
                      <a:pt x="62989" y="163233"/>
                    </a:cubicBezTo>
                    <a:cubicBezTo>
                      <a:pt x="113926" y="180101"/>
                      <a:pt x="171229" y="158632"/>
                      <a:pt x="191147" y="115273"/>
                    </a:cubicBezTo>
                    <a:close/>
                  </a:path>
                </a:pathLst>
              </a:custGeom>
              <a:noFill/>
              <a:ln w="52348" cap="flat">
                <a:solidFill>
                  <a:srgbClr val="5CC6D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th-TH" dirty="0">
                  <a:latin typeface="Agency FB" panose="020B0503020202020204" pitchFamily="34" charset="0"/>
                </a:endParaRPr>
              </a:p>
            </p:txBody>
          </p:sp>
        </p:grp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A619920D-0299-48FF-A55A-87C3E04628E2}"/>
                </a:ext>
              </a:extLst>
            </p:cNvPr>
            <p:cNvSpPr/>
            <p:nvPr/>
          </p:nvSpPr>
          <p:spPr>
            <a:xfrm rot="17401931">
              <a:off x="-1890565" y="3407791"/>
              <a:ext cx="4267764" cy="1099860"/>
            </a:xfrm>
            <a:custGeom>
              <a:avLst/>
              <a:gdLst>
                <a:gd name="connsiteX0" fmla="*/ 0 w 4267764"/>
                <a:gd name="connsiteY0" fmla="*/ 1015932 h 1099860"/>
                <a:gd name="connsiteX1" fmla="*/ 1853321 w 4267764"/>
                <a:gd name="connsiteY1" fmla="*/ 321775 h 1099860"/>
                <a:gd name="connsiteX2" fmla="*/ 2525460 w 4267764"/>
                <a:gd name="connsiteY2" fmla="*/ 545818 h 1099860"/>
                <a:gd name="connsiteX3" fmla="*/ 3982550 w 4267764"/>
                <a:gd name="connsiteY3" fmla="*/ 0 h 1099860"/>
                <a:gd name="connsiteX4" fmla="*/ 4267764 w 4267764"/>
                <a:gd name="connsiteY4" fmla="*/ 95083 h 1099860"/>
                <a:gd name="connsiteX5" fmla="*/ 1913563 w 4267764"/>
                <a:gd name="connsiteY5" fmla="*/ 976896 h 1099860"/>
                <a:gd name="connsiteX6" fmla="*/ 1211385 w 4267764"/>
                <a:gd name="connsiteY6" fmla="*/ 742953 h 1099860"/>
                <a:gd name="connsiteX7" fmla="*/ 258603 w 4267764"/>
                <a:gd name="connsiteY7" fmla="*/ 1099861 h 1099860"/>
                <a:gd name="connsiteX8" fmla="*/ 0 w 4267764"/>
                <a:gd name="connsiteY8" fmla="*/ 1015932 h 1099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67764" h="1099860">
                  <a:moveTo>
                    <a:pt x="0" y="1015932"/>
                  </a:moveTo>
                  <a:lnTo>
                    <a:pt x="1853321" y="321775"/>
                  </a:lnTo>
                  <a:lnTo>
                    <a:pt x="2525460" y="545818"/>
                  </a:lnTo>
                  <a:lnTo>
                    <a:pt x="3982550" y="0"/>
                  </a:lnTo>
                  <a:lnTo>
                    <a:pt x="4267764" y="95083"/>
                  </a:lnTo>
                  <a:lnTo>
                    <a:pt x="1913563" y="976896"/>
                  </a:lnTo>
                  <a:lnTo>
                    <a:pt x="1211385" y="742953"/>
                  </a:lnTo>
                  <a:lnTo>
                    <a:pt x="258603" y="1099861"/>
                  </a:lnTo>
                  <a:cubicBezTo>
                    <a:pt x="258603" y="1099722"/>
                    <a:pt x="58773" y="993904"/>
                    <a:pt x="0" y="1015932"/>
                  </a:cubicBezTo>
                  <a:close/>
                </a:path>
              </a:pathLst>
            </a:custGeom>
            <a:solidFill>
              <a:srgbClr val="5CC6D6">
                <a:alpha val="20000"/>
              </a:srgbClr>
            </a:solidFill>
            <a:ln w="163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 dirty="0">
                <a:latin typeface="Agency FB" panose="020B0503020202020204" pitchFamily="34" charset="0"/>
              </a:endParaRP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DAB77954-88E2-4201-B893-DB2F0D95C6CC}"/>
                </a:ext>
              </a:extLst>
            </p:cNvPr>
            <p:cNvGrpSpPr/>
            <p:nvPr/>
          </p:nvGrpSpPr>
          <p:grpSpPr>
            <a:xfrm rot="17290100">
              <a:off x="-391493" y="4141543"/>
              <a:ext cx="2009723" cy="1187693"/>
              <a:chOff x="8618546" y="3870609"/>
              <a:chExt cx="2009723" cy="1187693"/>
            </a:xfrm>
          </p:grpSpPr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A2F483E1-546E-4C85-BCB6-000367EE5C1A}"/>
                  </a:ext>
                </a:extLst>
              </p:cNvPr>
              <p:cNvSpPr/>
              <p:nvPr/>
            </p:nvSpPr>
            <p:spPr>
              <a:xfrm>
                <a:off x="8618546" y="4458531"/>
                <a:ext cx="439984" cy="599771"/>
              </a:xfrm>
              <a:custGeom>
                <a:avLst/>
                <a:gdLst>
                  <a:gd name="connsiteX0" fmla="*/ 240155 w 439984"/>
                  <a:gd name="connsiteY0" fmla="*/ 74867 h 599771"/>
                  <a:gd name="connsiteX1" fmla="*/ 439984 w 439984"/>
                  <a:gd name="connsiteY1" fmla="*/ 0 h 599771"/>
                  <a:gd name="connsiteX2" fmla="*/ 200156 w 439984"/>
                  <a:gd name="connsiteY2" fmla="*/ 524765 h 599771"/>
                  <a:gd name="connsiteX3" fmla="*/ 0 w 439984"/>
                  <a:gd name="connsiteY3" fmla="*/ 599772 h 5997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9984" h="599771">
                    <a:moveTo>
                      <a:pt x="240155" y="74867"/>
                    </a:moveTo>
                    <a:lnTo>
                      <a:pt x="439984" y="0"/>
                    </a:lnTo>
                    <a:lnTo>
                      <a:pt x="200156" y="524765"/>
                    </a:lnTo>
                    <a:lnTo>
                      <a:pt x="0" y="599772"/>
                    </a:lnTo>
                    <a:close/>
                  </a:path>
                </a:pathLst>
              </a:custGeom>
              <a:solidFill>
                <a:srgbClr val="5CC6D6">
                  <a:alpha val="20000"/>
                </a:srgbClr>
              </a:solidFill>
              <a:ln w="163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1B6D01D9-B525-4BCA-A618-B74E33521D47}"/>
                  </a:ext>
                </a:extLst>
              </p:cNvPr>
              <p:cNvSpPr/>
              <p:nvPr/>
            </p:nvSpPr>
            <p:spPr>
              <a:xfrm>
                <a:off x="9011021" y="4311585"/>
                <a:ext cx="439984" cy="599771"/>
              </a:xfrm>
              <a:custGeom>
                <a:avLst/>
                <a:gdLst>
                  <a:gd name="connsiteX0" fmla="*/ 240155 w 439984"/>
                  <a:gd name="connsiteY0" fmla="*/ 74728 h 599771"/>
                  <a:gd name="connsiteX1" fmla="*/ 439984 w 439984"/>
                  <a:gd name="connsiteY1" fmla="*/ 0 h 599771"/>
                  <a:gd name="connsiteX2" fmla="*/ 200156 w 439984"/>
                  <a:gd name="connsiteY2" fmla="*/ 524766 h 599771"/>
                  <a:gd name="connsiteX3" fmla="*/ 0 w 439984"/>
                  <a:gd name="connsiteY3" fmla="*/ 599772 h 5997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9984" h="599771">
                    <a:moveTo>
                      <a:pt x="240155" y="74728"/>
                    </a:moveTo>
                    <a:lnTo>
                      <a:pt x="439984" y="0"/>
                    </a:lnTo>
                    <a:lnTo>
                      <a:pt x="200156" y="524766"/>
                    </a:lnTo>
                    <a:lnTo>
                      <a:pt x="0" y="599772"/>
                    </a:lnTo>
                    <a:close/>
                  </a:path>
                </a:pathLst>
              </a:custGeom>
              <a:solidFill>
                <a:srgbClr val="5CC6D6">
                  <a:alpha val="20000"/>
                </a:srgbClr>
              </a:solidFill>
              <a:ln w="163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4226346C-2120-4091-86E1-AC4E98EFD2C3}"/>
                  </a:ext>
                </a:extLst>
              </p:cNvPr>
              <p:cNvSpPr/>
              <p:nvPr/>
            </p:nvSpPr>
            <p:spPr>
              <a:xfrm>
                <a:off x="9403498" y="4164501"/>
                <a:ext cx="439820" cy="599771"/>
              </a:xfrm>
              <a:custGeom>
                <a:avLst/>
                <a:gdLst>
                  <a:gd name="connsiteX0" fmla="*/ 240154 w 439820"/>
                  <a:gd name="connsiteY0" fmla="*/ 74867 h 599771"/>
                  <a:gd name="connsiteX1" fmla="*/ 439821 w 439820"/>
                  <a:gd name="connsiteY1" fmla="*/ 0 h 599771"/>
                  <a:gd name="connsiteX2" fmla="*/ 199993 w 439820"/>
                  <a:gd name="connsiteY2" fmla="*/ 524905 h 599771"/>
                  <a:gd name="connsiteX3" fmla="*/ 0 w 439820"/>
                  <a:gd name="connsiteY3" fmla="*/ 599772 h 5997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9820" h="599771">
                    <a:moveTo>
                      <a:pt x="240154" y="74867"/>
                    </a:moveTo>
                    <a:lnTo>
                      <a:pt x="439821" y="0"/>
                    </a:lnTo>
                    <a:lnTo>
                      <a:pt x="199993" y="524905"/>
                    </a:lnTo>
                    <a:lnTo>
                      <a:pt x="0" y="599772"/>
                    </a:lnTo>
                    <a:close/>
                  </a:path>
                </a:pathLst>
              </a:custGeom>
              <a:solidFill>
                <a:srgbClr val="5CC6D6">
                  <a:alpha val="20000"/>
                </a:srgbClr>
              </a:solidFill>
              <a:ln w="163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EA581A32-F0E7-4D2A-90C3-E57EA820145C}"/>
                  </a:ext>
                </a:extLst>
              </p:cNvPr>
              <p:cNvSpPr/>
              <p:nvPr/>
            </p:nvSpPr>
            <p:spPr>
              <a:xfrm>
                <a:off x="9795810" y="4017555"/>
                <a:ext cx="439984" cy="599771"/>
              </a:xfrm>
              <a:custGeom>
                <a:avLst/>
                <a:gdLst>
                  <a:gd name="connsiteX0" fmla="*/ 240155 w 439984"/>
                  <a:gd name="connsiteY0" fmla="*/ 74867 h 599771"/>
                  <a:gd name="connsiteX1" fmla="*/ 439984 w 439984"/>
                  <a:gd name="connsiteY1" fmla="*/ 0 h 599771"/>
                  <a:gd name="connsiteX2" fmla="*/ 200156 w 439984"/>
                  <a:gd name="connsiteY2" fmla="*/ 524766 h 599771"/>
                  <a:gd name="connsiteX3" fmla="*/ 0 w 439984"/>
                  <a:gd name="connsiteY3" fmla="*/ 599772 h 5997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9984" h="599771">
                    <a:moveTo>
                      <a:pt x="240155" y="74867"/>
                    </a:moveTo>
                    <a:lnTo>
                      <a:pt x="439984" y="0"/>
                    </a:lnTo>
                    <a:lnTo>
                      <a:pt x="200156" y="524766"/>
                    </a:lnTo>
                    <a:lnTo>
                      <a:pt x="0" y="599772"/>
                    </a:lnTo>
                    <a:close/>
                  </a:path>
                </a:pathLst>
              </a:custGeom>
              <a:solidFill>
                <a:srgbClr val="5CC6D6">
                  <a:alpha val="20000"/>
                </a:srgbClr>
              </a:solidFill>
              <a:ln w="163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99B3CCDF-6EDD-4A2F-9590-6B6F8C32FCAB}"/>
                  </a:ext>
                </a:extLst>
              </p:cNvPr>
              <p:cNvSpPr/>
              <p:nvPr/>
            </p:nvSpPr>
            <p:spPr>
              <a:xfrm>
                <a:off x="10188286" y="3870609"/>
                <a:ext cx="439983" cy="599772"/>
              </a:xfrm>
              <a:custGeom>
                <a:avLst/>
                <a:gdLst>
                  <a:gd name="connsiteX0" fmla="*/ 240154 w 439983"/>
                  <a:gd name="connsiteY0" fmla="*/ 74728 h 599772"/>
                  <a:gd name="connsiteX1" fmla="*/ 439983 w 439983"/>
                  <a:gd name="connsiteY1" fmla="*/ 0 h 599772"/>
                  <a:gd name="connsiteX2" fmla="*/ 200155 w 439983"/>
                  <a:gd name="connsiteY2" fmla="*/ 524766 h 599772"/>
                  <a:gd name="connsiteX3" fmla="*/ 0 w 439983"/>
                  <a:gd name="connsiteY3" fmla="*/ 599772 h 5997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9983" h="599772">
                    <a:moveTo>
                      <a:pt x="240154" y="74728"/>
                    </a:moveTo>
                    <a:lnTo>
                      <a:pt x="439983" y="0"/>
                    </a:lnTo>
                    <a:lnTo>
                      <a:pt x="200155" y="524766"/>
                    </a:lnTo>
                    <a:lnTo>
                      <a:pt x="0" y="599772"/>
                    </a:lnTo>
                    <a:close/>
                  </a:path>
                </a:pathLst>
              </a:custGeom>
              <a:solidFill>
                <a:srgbClr val="5CC6D6">
                  <a:alpha val="20000"/>
                </a:srgbClr>
              </a:solidFill>
              <a:ln w="163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</p:grp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7FC6C7A-D03A-4765-865E-677DF739FF23}"/>
                </a:ext>
              </a:extLst>
            </p:cNvPr>
            <p:cNvSpPr/>
            <p:nvPr/>
          </p:nvSpPr>
          <p:spPr>
            <a:xfrm rot="6610811">
              <a:off x="-1225316" y="4704001"/>
              <a:ext cx="4068054" cy="1505183"/>
            </a:xfrm>
            <a:custGeom>
              <a:avLst/>
              <a:gdLst>
                <a:gd name="connsiteX0" fmla="*/ 0 w 7559400"/>
                <a:gd name="connsiteY0" fmla="*/ 2796984 h 2796984"/>
                <a:gd name="connsiteX1" fmla="*/ 1408276 w 7559400"/>
                <a:gd name="connsiteY1" fmla="*/ 2269430 h 2796984"/>
                <a:gd name="connsiteX2" fmla="*/ 1725489 w 7559400"/>
                <a:gd name="connsiteY2" fmla="*/ 1575134 h 2796984"/>
                <a:gd name="connsiteX3" fmla="*/ 3511220 w 7559400"/>
                <a:gd name="connsiteY3" fmla="*/ 906350 h 2796984"/>
                <a:gd name="connsiteX4" fmla="*/ 4372903 w 7559400"/>
                <a:gd name="connsiteY4" fmla="*/ 1193410 h 2796984"/>
                <a:gd name="connsiteX5" fmla="*/ 7559401 w 7559400"/>
                <a:gd name="connsiteY5" fmla="*/ 0 h 2796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559400" h="2796984">
                  <a:moveTo>
                    <a:pt x="0" y="2796984"/>
                  </a:moveTo>
                  <a:lnTo>
                    <a:pt x="1408276" y="2269430"/>
                  </a:lnTo>
                  <a:lnTo>
                    <a:pt x="1725489" y="1575134"/>
                  </a:lnTo>
                  <a:lnTo>
                    <a:pt x="3511220" y="906350"/>
                  </a:lnTo>
                  <a:lnTo>
                    <a:pt x="4372903" y="1193410"/>
                  </a:lnTo>
                  <a:lnTo>
                    <a:pt x="7559401" y="0"/>
                  </a:lnTo>
                </a:path>
              </a:pathLst>
            </a:custGeom>
            <a:noFill/>
            <a:ln w="52348" cap="flat">
              <a:solidFill>
                <a:srgbClr val="5CC6D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th-TH" dirty="0">
                <a:latin typeface="Agency FB" panose="020B0503020202020204" pitchFamily="34" charset="0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E6D3D826-0722-4B02-8356-A081D434425B}"/>
                </a:ext>
              </a:extLst>
            </p:cNvPr>
            <p:cNvSpPr/>
            <p:nvPr/>
          </p:nvSpPr>
          <p:spPr>
            <a:xfrm rot="17388700">
              <a:off x="-50264" y="6349459"/>
              <a:ext cx="1327135" cy="497021"/>
            </a:xfrm>
            <a:custGeom>
              <a:avLst/>
              <a:gdLst>
                <a:gd name="connsiteX0" fmla="*/ 0 w 1327135"/>
                <a:gd name="connsiteY0" fmla="*/ 497022 h 497021"/>
                <a:gd name="connsiteX1" fmla="*/ 1327135 w 1327135"/>
                <a:gd name="connsiteY1" fmla="*/ 0 h 497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27135" h="497021">
                  <a:moveTo>
                    <a:pt x="0" y="497022"/>
                  </a:moveTo>
                  <a:lnTo>
                    <a:pt x="1327135" y="0"/>
                  </a:lnTo>
                </a:path>
              </a:pathLst>
            </a:custGeom>
            <a:ln w="52348" cap="flat">
              <a:solidFill>
                <a:srgbClr val="5CC6D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th-TH">
                <a:latin typeface="Agency FB" panose="020B0503020202020204" pitchFamily="34" charset="0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546D0913-C91B-4783-A99A-5797B0684251}"/>
                </a:ext>
              </a:extLst>
            </p:cNvPr>
            <p:cNvSpPr/>
            <p:nvPr/>
          </p:nvSpPr>
          <p:spPr>
            <a:xfrm rot="6658355">
              <a:off x="-547979" y="-12212"/>
              <a:ext cx="2960609" cy="1722725"/>
            </a:xfrm>
            <a:custGeom>
              <a:avLst/>
              <a:gdLst>
                <a:gd name="connsiteX0" fmla="*/ 5280952 w 5280951"/>
                <a:gd name="connsiteY0" fmla="*/ 0 h 3072890"/>
                <a:gd name="connsiteX1" fmla="*/ 603570 w 5280951"/>
                <a:gd name="connsiteY1" fmla="*/ 1752054 h 3072890"/>
                <a:gd name="connsiteX2" fmla="*/ 0 w 5280951"/>
                <a:gd name="connsiteY2" fmla="*/ 3072891 h 3072890"/>
                <a:gd name="connsiteX3" fmla="*/ 2241552 w 5280951"/>
                <a:gd name="connsiteY3" fmla="*/ 2233321 h 3072890"/>
                <a:gd name="connsiteX4" fmla="*/ 3993815 w 5280951"/>
                <a:gd name="connsiteY4" fmla="*/ 2817200 h 3072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80951" h="3072890">
                  <a:moveTo>
                    <a:pt x="5280952" y="0"/>
                  </a:moveTo>
                  <a:lnTo>
                    <a:pt x="603570" y="1752054"/>
                  </a:lnTo>
                  <a:lnTo>
                    <a:pt x="0" y="3072891"/>
                  </a:lnTo>
                  <a:lnTo>
                    <a:pt x="2241552" y="2233321"/>
                  </a:lnTo>
                  <a:lnTo>
                    <a:pt x="3993815" y="2817200"/>
                  </a:lnTo>
                  <a:close/>
                </a:path>
              </a:pathLst>
            </a:custGeom>
            <a:solidFill>
              <a:srgbClr val="5CC6D6">
                <a:alpha val="20000"/>
              </a:srgbClr>
            </a:solidFill>
            <a:ln w="163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 dirty="0">
                <a:latin typeface="Agency FB" panose="020B0503020202020204" pitchFamily="34" charset="0"/>
              </a:endParaRP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4D20D62E-FBAF-4471-ADC8-BB62BF2CCFAC}"/>
                </a:ext>
              </a:extLst>
            </p:cNvPr>
            <p:cNvGrpSpPr/>
            <p:nvPr/>
          </p:nvGrpSpPr>
          <p:grpSpPr>
            <a:xfrm rot="6658496">
              <a:off x="-118784" y="367379"/>
              <a:ext cx="2032060" cy="808732"/>
              <a:chOff x="4391270" y="6133652"/>
              <a:chExt cx="2032060" cy="808732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2C6E20CE-1FB3-41E9-88CA-ED39219AF87D}"/>
                  </a:ext>
                </a:extLst>
              </p:cNvPr>
              <p:cNvSpPr/>
              <p:nvPr/>
            </p:nvSpPr>
            <p:spPr>
              <a:xfrm>
                <a:off x="4391270" y="6250737"/>
                <a:ext cx="1846463" cy="691647"/>
              </a:xfrm>
              <a:custGeom>
                <a:avLst/>
                <a:gdLst>
                  <a:gd name="connsiteX0" fmla="*/ 0 w 1846463"/>
                  <a:gd name="connsiteY0" fmla="*/ 691648 h 691647"/>
                  <a:gd name="connsiteX1" fmla="*/ 1846464 w 1846463"/>
                  <a:gd name="connsiteY1" fmla="*/ 0 h 691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846463" h="691647">
                    <a:moveTo>
                      <a:pt x="0" y="691648"/>
                    </a:moveTo>
                    <a:lnTo>
                      <a:pt x="1846464" y="0"/>
                    </a:lnTo>
                  </a:path>
                </a:pathLst>
              </a:custGeom>
              <a:ln w="52348" cap="flat">
                <a:solidFill>
                  <a:srgbClr val="5CC6D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707AFAD2-811D-4749-B065-D1FE67D3E0AE}"/>
                  </a:ext>
                </a:extLst>
              </p:cNvPr>
              <p:cNvSpPr/>
              <p:nvPr/>
            </p:nvSpPr>
            <p:spPr>
              <a:xfrm>
                <a:off x="6225356" y="6133652"/>
                <a:ext cx="197974" cy="169062"/>
              </a:xfrm>
              <a:custGeom>
                <a:avLst/>
                <a:gdLst>
                  <a:gd name="connsiteX0" fmla="*/ 191147 w 197974"/>
                  <a:gd name="connsiteY0" fmla="*/ 115273 h 169062"/>
                  <a:gd name="connsiteX1" fmla="*/ 134986 w 197974"/>
                  <a:gd name="connsiteY1" fmla="*/ 5831 h 169062"/>
                  <a:gd name="connsiteX2" fmla="*/ 6828 w 197974"/>
                  <a:gd name="connsiteY2" fmla="*/ 53790 h 169062"/>
                  <a:gd name="connsiteX3" fmla="*/ 62989 w 197974"/>
                  <a:gd name="connsiteY3" fmla="*/ 163232 h 169062"/>
                  <a:gd name="connsiteX4" fmla="*/ 191147 w 197974"/>
                  <a:gd name="connsiteY4" fmla="*/ 115273 h 1690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7974" h="169062">
                    <a:moveTo>
                      <a:pt x="191147" y="115273"/>
                    </a:moveTo>
                    <a:cubicBezTo>
                      <a:pt x="211065" y="71774"/>
                      <a:pt x="185923" y="22839"/>
                      <a:pt x="134986" y="5831"/>
                    </a:cubicBezTo>
                    <a:cubicBezTo>
                      <a:pt x="84049" y="-11179"/>
                      <a:pt x="26745" y="10292"/>
                      <a:pt x="6828" y="53790"/>
                    </a:cubicBezTo>
                    <a:cubicBezTo>
                      <a:pt x="-13091" y="97288"/>
                      <a:pt x="12052" y="146224"/>
                      <a:pt x="62989" y="163232"/>
                    </a:cubicBezTo>
                    <a:cubicBezTo>
                      <a:pt x="113926" y="180241"/>
                      <a:pt x="171230" y="158771"/>
                      <a:pt x="191147" y="115273"/>
                    </a:cubicBezTo>
                    <a:close/>
                  </a:path>
                </a:pathLst>
              </a:custGeom>
              <a:noFill/>
              <a:ln w="52348" cap="flat">
                <a:solidFill>
                  <a:srgbClr val="5CC6D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</p:grp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76EC6853-E416-4523-B0F3-119E3E3761BC}"/>
              </a:ext>
            </a:extLst>
          </p:cNvPr>
          <p:cNvSpPr/>
          <p:nvPr userDrawn="1"/>
        </p:nvSpPr>
        <p:spPr>
          <a:xfrm>
            <a:off x="1846242" y="2909694"/>
            <a:ext cx="1717747" cy="10739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49600" b="1" i="1" dirty="0">
              <a:solidFill>
                <a:schemeClr val="bg1">
                  <a:lumMod val="95000"/>
                </a:schemeClr>
              </a:solidFill>
              <a:latin typeface="Albany AMT" panose="020B0604020202020204" pitchFamily="34" charset="0"/>
              <a:cs typeface="Arial Unicode MS" panose="020B0604020202020204" pitchFamily="34" charset="-128"/>
            </a:endParaRPr>
          </a:p>
        </p:txBody>
      </p:sp>
      <p:grpSp>
        <p:nvGrpSpPr>
          <p:cNvPr id="26" name="Graphic 36">
            <a:extLst>
              <a:ext uri="{FF2B5EF4-FFF2-40B4-BE49-F238E27FC236}">
                <a16:creationId xmlns:a16="http://schemas.microsoft.com/office/drawing/2014/main" id="{D536F01C-E411-4496-A2F3-0EA519B162FE}"/>
              </a:ext>
            </a:extLst>
          </p:cNvPr>
          <p:cNvGrpSpPr/>
          <p:nvPr userDrawn="1"/>
        </p:nvGrpSpPr>
        <p:grpSpPr>
          <a:xfrm>
            <a:off x="3077062" y="3563196"/>
            <a:ext cx="3058050" cy="1334364"/>
            <a:chOff x="4071077" y="2539688"/>
            <a:chExt cx="3058050" cy="1334364"/>
          </a:xfrm>
          <a:solidFill>
            <a:srgbClr val="FFFFFF"/>
          </a:solidFill>
        </p:grpSpPr>
        <p:grpSp>
          <p:nvGrpSpPr>
            <p:cNvPr id="27" name="Graphic 36">
              <a:extLst>
                <a:ext uri="{FF2B5EF4-FFF2-40B4-BE49-F238E27FC236}">
                  <a16:creationId xmlns:a16="http://schemas.microsoft.com/office/drawing/2014/main" id="{4E24B1BA-F3DB-436A-AC40-E127B9EC30C3}"/>
                </a:ext>
              </a:extLst>
            </p:cNvPr>
            <p:cNvGrpSpPr/>
            <p:nvPr/>
          </p:nvGrpSpPr>
          <p:grpSpPr>
            <a:xfrm>
              <a:off x="4071077" y="3855277"/>
              <a:ext cx="3058050" cy="18775"/>
              <a:chOff x="4071077" y="3855277"/>
              <a:chExt cx="3058050" cy="18775"/>
            </a:xfrm>
            <a:solidFill>
              <a:srgbClr val="FFFFFF"/>
            </a:solidFill>
          </p:grpSpPr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74FF89A2-7B45-4A6D-813E-6C5936648FCC}"/>
                  </a:ext>
                </a:extLst>
              </p:cNvPr>
              <p:cNvSpPr/>
              <p:nvPr/>
            </p:nvSpPr>
            <p:spPr>
              <a:xfrm>
                <a:off x="7110351" y="385527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28E7AAEF-367F-4AB0-AF1B-BB3E0991E7E8}"/>
                  </a:ext>
                </a:extLst>
              </p:cNvPr>
              <p:cNvSpPr/>
              <p:nvPr/>
            </p:nvSpPr>
            <p:spPr>
              <a:xfrm>
                <a:off x="6893326" y="385527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049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F14C219B-3ECE-4B99-B212-5304331CC35E}"/>
                  </a:ext>
                </a:extLst>
              </p:cNvPr>
              <p:cNvSpPr/>
              <p:nvPr/>
            </p:nvSpPr>
            <p:spPr>
              <a:xfrm>
                <a:off x="6676116" y="385527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43" name="Freeform: Shape 142">
                <a:extLst>
                  <a:ext uri="{FF2B5EF4-FFF2-40B4-BE49-F238E27FC236}">
                    <a16:creationId xmlns:a16="http://schemas.microsoft.com/office/drawing/2014/main" id="{99898FC6-C17B-4987-B6E7-847671F007E8}"/>
                  </a:ext>
                </a:extLst>
              </p:cNvPr>
              <p:cNvSpPr/>
              <p:nvPr/>
            </p:nvSpPr>
            <p:spPr>
              <a:xfrm>
                <a:off x="6459091" y="385527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44" name="Freeform: Shape 143">
                <a:extLst>
                  <a:ext uri="{FF2B5EF4-FFF2-40B4-BE49-F238E27FC236}">
                    <a16:creationId xmlns:a16="http://schemas.microsoft.com/office/drawing/2014/main" id="{17618B9C-EE9F-4725-9FB1-D542339F6E6C}"/>
                  </a:ext>
                </a:extLst>
              </p:cNvPr>
              <p:cNvSpPr/>
              <p:nvPr/>
            </p:nvSpPr>
            <p:spPr>
              <a:xfrm>
                <a:off x="6242066" y="385527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050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0A9AC40A-69F2-453B-813A-C3210996D14C}"/>
                  </a:ext>
                </a:extLst>
              </p:cNvPr>
              <p:cNvSpPr/>
              <p:nvPr/>
            </p:nvSpPr>
            <p:spPr>
              <a:xfrm>
                <a:off x="6024856" y="385527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46" name="Freeform: Shape 145">
                <a:extLst>
                  <a:ext uri="{FF2B5EF4-FFF2-40B4-BE49-F238E27FC236}">
                    <a16:creationId xmlns:a16="http://schemas.microsoft.com/office/drawing/2014/main" id="{2164155A-D34A-42FE-8007-58FF71FAE86D}"/>
                  </a:ext>
                </a:extLst>
              </p:cNvPr>
              <p:cNvSpPr/>
              <p:nvPr/>
            </p:nvSpPr>
            <p:spPr>
              <a:xfrm>
                <a:off x="5807831" y="385527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id="{CBC29C7F-E1FE-455B-A038-E8413DE4FFF3}"/>
                  </a:ext>
                </a:extLst>
              </p:cNvPr>
              <p:cNvSpPr/>
              <p:nvPr/>
            </p:nvSpPr>
            <p:spPr>
              <a:xfrm>
                <a:off x="5590806" y="385527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050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48" name="Freeform: Shape 147">
                <a:extLst>
                  <a:ext uri="{FF2B5EF4-FFF2-40B4-BE49-F238E27FC236}">
                    <a16:creationId xmlns:a16="http://schemas.microsoft.com/office/drawing/2014/main" id="{0E5BF4E7-70E6-416E-9255-CBEAB16EE531}"/>
                  </a:ext>
                </a:extLst>
              </p:cNvPr>
              <p:cNvSpPr/>
              <p:nvPr/>
            </p:nvSpPr>
            <p:spPr>
              <a:xfrm>
                <a:off x="5373596" y="385527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49" name="Freeform: Shape 148">
                <a:extLst>
                  <a:ext uri="{FF2B5EF4-FFF2-40B4-BE49-F238E27FC236}">
                    <a16:creationId xmlns:a16="http://schemas.microsoft.com/office/drawing/2014/main" id="{C03ACC5B-42B5-4584-8B9B-B9E9CECCD02F}"/>
                  </a:ext>
                </a:extLst>
              </p:cNvPr>
              <p:cNvSpPr/>
              <p:nvPr/>
            </p:nvSpPr>
            <p:spPr>
              <a:xfrm>
                <a:off x="5156571" y="385527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E89593B3-2E36-4EDA-A6F3-6E8C6CE8B047}"/>
                  </a:ext>
                </a:extLst>
              </p:cNvPr>
              <p:cNvSpPr/>
              <p:nvPr/>
            </p:nvSpPr>
            <p:spPr>
              <a:xfrm>
                <a:off x="4939362" y="385527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99A30C38-B1F2-4727-AABD-5522D9526796}"/>
                  </a:ext>
                </a:extLst>
              </p:cNvPr>
              <p:cNvSpPr/>
              <p:nvPr/>
            </p:nvSpPr>
            <p:spPr>
              <a:xfrm>
                <a:off x="4722336" y="385527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52" name="Freeform: Shape 151">
                <a:extLst>
                  <a:ext uri="{FF2B5EF4-FFF2-40B4-BE49-F238E27FC236}">
                    <a16:creationId xmlns:a16="http://schemas.microsoft.com/office/drawing/2014/main" id="{F3AAF184-ED81-4D0F-BD7F-2016C27BBE84}"/>
                  </a:ext>
                </a:extLst>
              </p:cNvPr>
              <p:cNvSpPr/>
              <p:nvPr/>
            </p:nvSpPr>
            <p:spPr>
              <a:xfrm>
                <a:off x="4505311" y="385527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53" name="Freeform: Shape 152">
                <a:extLst>
                  <a:ext uri="{FF2B5EF4-FFF2-40B4-BE49-F238E27FC236}">
                    <a16:creationId xmlns:a16="http://schemas.microsoft.com/office/drawing/2014/main" id="{A694FA36-C959-470C-A979-69A6174F2B68}"/>
                  </a:ext>
                </a:extLst>
              </p:cNvPr>
              <p:cNvSpPr/>
              <p:nvPr/>
            </p:nvSpPr>
            <p:spPr>
              <a:xfrm>
                <a:off x="4288102" y="385527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54" name="Freeform: Shape 153">
                <a:extLst>
                  <a:ext uri="{FF2B5EF4-FFF2-40B4-BE49-F238E27FC236}">
                    <a16:creationId xmlns:a16="http://schemas.microsoft.com/office/drawing/2014/main" id="{41C6BC93-A2DD-4A38-A8E7-2F87822E68CA}"/>
                  </a:ext>
                </a:extLst>
              </p:cNvPr>
              <p:cNvSpPr/>
              <p:nvPr/>
            </p:nvSpPr>
            <p:spPr>
              <a:xfrm>
                <a:off x="4071077" y="385527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</p:grpSp>
        <p:grpSp>
          <p:nvGrpSpPr>
            <p:cNvPr id="28" name="Graphic 36">
              <a:extLst>
                <a:ext uri="{FF2B5EF4-FFF2-40B4-BE49-F238E27FC236}">
                  <a16:creationId xmlns:a16="http://schemas.microsoft.com/office/drawing/2014/main" id="{5D317E3D-7D1D-4C73-B2B6-7912A7287CCD}"/>
                </a:ext>
              </a:extLst>
            </p:cNvPr>
            <p:cNvGrpSpPr/>
            <p:nvPr/>
          </p:nvGrpSpPr>
          <p:grpSpPr>
            <a:xfrm>
              <a:off x="4071077" y="3659788"/>
              <a:ext cx="3058050" cy="18775"/>
              <a:chOff x="4071077" y="3659788"/>
              <a:chExt cx="3058050" cy="18775"/>
            </a:xfrm>
            <a:solidFill>
              <a:srgbClr val="FFFFFF"/>
            </a:solidFill>
          </p:grpSpPr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32DFC07A-C359-433B-B806-CEC854621D54}"/>
                  </a:ext>
                </a:extLst>
              </p:cNvPr>
              <p:cNvSpPr/>
              <p:nvPr/>
            </p:nvSpPr>
            <p:spPr>
              <a:xfrm>
                <a:off x="7110351" y="365978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592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91953AE0-37DF-44E4-B764-703808A2DE33}"/>
                  </a:ext>
                </a:extLst>
              </p:cNvPr>
              <p:cNvSpPr/>
              <p:nvPr/>
            </p:nvSpPr>
            <p:spPr>
              <a:xfrm>
                <a:off x="6893326" y="365978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049" y="18592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BD2D2989-125A-49B1-9F98-472A37DBCB29}"/>
                  </a:ext>
                </a:extLst>
              </p:cNvPr>
              <p:cNvSpPr/>
              <p:nvPr/>
            </p:nvSpPr>
            <p:spPr>
              <a:xfrm>
                <a:off x="6676116" y="365978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592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CD9A5FD7-AE8F-489F-9DFE-052DF9257B90}"/>
                  </a:ext>
                </a:extLst>
              </p:cNvPr>
              <p:cNvSpPr/>
              <p:nvPr/>
            </p:nvSpPr>
            <p:spPr>
              <a:xfrm>
                <a:off x="6459091" y="365978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AD0A075F-95E8-4C2D-82FB-64B986FBCE23}"/>
                  </a:ext>
                </a:extLst>
              </p:cNvPr>
              <p:cNvSpPr/>
              <p:nvPr/>
            </p:nvSpPr>
            <p:spPr>
              <a:xfrm>
                <a:off x="6242066" y="365978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050" y="18592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883F3326-9F19-4E33-BC9D-7AC72CE52AC2}"/>
                  </a:ext>
                </a:extLst>
              </p:cNvPr>
              <p:cNvSpPr/>
              <p:nvPr/>
            </p:nvSpPr>
            <p:spPr>
              <a:xfrm>
                <a:off x="6024856" y="365978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592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6D8C7DE0-8C9E-4A48-9BCF-58D00A0C2A53}"/>
                  </a:ext>
                </a:extLst>
              </p:cNvPr>
              <p:cNvSpPr/>
              <p:nvPr/>
            </p:nvSpPr>
            <p:spPr>
              <a:xfrm>
                <a:off x="5807831" y="365978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592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F3622AC0-38BB-4E8E-BC4B-19B9ED1D7EF6}"/>
                  </a:ext>
                </a:extLst>
              </p:cNvPr>
              <p:cNvSpPr/>
              <p:nvPr/>
            </p:nvSpPr>
            <p:spPr>
              <a:xfrm>
                <a:off x="5590806" y="365978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050" y="18592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1FECC004-4D42-4EB9-A9A0-DF8BDDD06FCA}"/>
                  </a:ext>
                </a:extLst>
              </p:cNvPr>
              <p:cNvSpPr/>
              <p:nvPr/>
            </p:nvSpPr>
            <p:spPr>
              <a:xfrm>
                <a:off x="5373596" y="365978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592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34" name="Freeform: Shape 133">
                <a:extLst>
                  <a:ext uri="{FF2B5EF4-FFF2-40B4-BE49-F238E27FC236}">
                    <a16:creationId xmlns:a16="http://schemas.microsoft.com/office/drawing/2014/main" id="{A9E1590F-EFCC-4625-93ED-8C641C2F44B3}"/>
                  </a:ext>
                </a:extLst>
              </p:cNvPr>
              <p:cNvSpPr/>
              <p:nvPr/>
            </p:nvSpPr>
            <p:spPr>
              <a:xfrm>
                <a:off x="5156571" y="365978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592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35" name="Freeform: Shape 134">
                <a:extLst>
                  <a:ext uri="{FF2B5EF4-FFF2-40B4-BE49-F238E27FC236}">
                    <a16:creationId xmlns:a16="http://schemas.microsoft.com/office/drawing/2014/main" id="{04773AA9-FD9D-4E29-AE6C-D0718BF9E2F1}"/>
                  </a:ext>
                </a:extLst>
              </p:cNvPr>
              <p:cNvSpPr/>
              <p:nvPr/>
            </p:nvSpPr>
            <p:spPr>
              <a:xfrm>
                <a:off x="4939362" y="365978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592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36" name="Freeform: Shape 135">
                <a:extLst>
                  <a:ext uri="{FF2B5EF4-FFF2-40B4-BE49-F238E27FC236}">
                    <a16:creationId xmlns:a16="http://schemas.microsoft.com/office/drawing/2014/main" id="{3D2E2C1C-74CF-4C85-89F4-3E0D7B2D20A8}"/>
                  </a:ext>
                </a:extLst>
              </p:cNvPr>
              <p:cNvSpPr/>
              <p:nvPr/>
            </p:nvSpPr>
            <p:spPr>
              <a:xfrm>
                <a:off x="4722336" y="365978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592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947B8213-BD69-4F42-B018-FA991B2FF2EE}"/>
                  </a:ext>
                </a:extLst>
              </p:cNvPr>
              <p:cNvSpPr/>
              <p:nvPr/>
            </p:nvSpPr>
            <p:spPr>
              <a:xfrm>
                <a:off x="4505311" y="365978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56A9EEDC-E4A1-4267-B4A9-FE5CA44826F0}"/>
                  </a:ext>
                </a:extLst>
              </p:cNvPr>
              <p:cNvSpPr/>
              <p:nvPr/>
            </p:nvSpPr>
            <p:spPr>
              <a:xfrm>
                <a:off x="4288102" y="365978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592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FB61B838-5F54-4AB3-B307-5D850758E73F}"/>
                  </a:ext>
                </a:extLst>
              </p:cNvPr>
              <p:cNvSpPr/>
              <p:nvPr/>
            </p:nvSpPr>
            <p:spPr>
              <a:xfrm>
                <a:off x="4071077" y="365978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592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</p:grpSp>
        <p:grpSp>
          <p:nvGrpSpPr>
            <p:cNvPr id="29" name="Graphic 36">
              <a:extLst>
                <a:ext uri="{FF2B5EF4-FFF2-40B4-BE49-F238E27FC236}">
                  <a16:creationId xmlns:a16="http://schemas.microsoft.com/office/drawing/2014/main" id="{EECDB6B7-AC8D-4EFB-B034-2F7FCAD6659F}"/>
                </a:ext>
              </a:extLst>
            </p:cNvPr>
            <p:cNvGrpSpPr/>
            <p:nvPr/>
          </p:nvGrpSpPr>
          <p:grpSpPr>
            <a:xfrm>
              <a:off x="4071077" y="3490807"/>
              <a:ext cx="3058050" cy="18775"/>
              <a:chOff x="4071077" y="3490807"/>
              <a:chExt cx="3058050" cy="18775"/>
            </a:xfrm>
            <a:solidFill>
              <a:srgbClr val="FFFFFF"/>
            </a:solidFill>
          </p:grpSpPr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A845DD6A-6833-4F53-9DC4-055FEEF37CFA}"/>
                  </a:ext>
                </a:extLst>
              </p:cNvPr>
              <p:cNvSpPr/>
              <p:nvPr/>
            </p:nvSpPr>
            <p:spPr>
              <a:xfrm>
                <a:off x="7110351" y="349080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4BB8607C-53A9-4149-8477-DA44392F593E}"/>
                  </a:ext>
                </a:extLst>
              </p:cNvPr>
              <p:cNvSpPr/>
              <p:nvPr/>
            </p:nvSpPr>
            <p:spPr>
              <a:xfrm>
                <a:off x="6893326" y="349080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049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887A6862-B52C-4245-BF2C-36358681CD46}"/>
                  </a:ext>
                </a:extLst>
              </p:cNvPr>
              <p:cNvSpPr/>
              <p:nvPr/>
            </p:nvSpPr>
            <p:spPr>
              <a:xfrm>
                <a:off x="6676116" y="349080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0D433462-D527-44D8-9C6A-B74C0FFD81FD}"/>
                  </a:ext>
                </a:extLst>
              </p:cNvPr>
              <p:cNvSpPr/>
              <p:nvPr/>
            </p:nvSpPr>
            <p:spPr>
              <a:xfrm>
                <a:off x="6459091" y="349080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id="{3502BCE5-0C3F-48DD-9BF0-ECB8789CB116}"/>
                  </a:ext>
                </a:extLst>
              </p:cNvPr>
              <p:cNvSpPr/>
              <p:nvPr/>
            </p:nvSpPr>
            <p:spPr>
              <a:xfrm>
                <a:off x="6242066" y="349080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050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F5E87971-9EB5-44B3-B993-23181CB8E689}"/>
                  </a:ext>
                </a:extLst>
              </p:cNvPr>
              <p:cNvSpPr/>
              <p:nvPr/>
            </p:nvSpPr>
            <p:spPr>
              <a:xfrm>
                <a:off x="6024856" y="349080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A734EFD0-F62F-4C30-8373-C599E5A7CE2B}"/>
                  </a:ext>
                </a:extLst>
              </p:cNvPr>
              <p:cNvSpPr/>
              <p:nvPr/>
            </p:nvSpPr>
            <p:spPr>
              <a:xfrm>
                <a:off x="5807831" y="349080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AAAEF1E4-A81C-44BB-8E0C-385594473777}"/>
                  </a:ext>
                </a:extLst>
              </p:cNvPr>
              <p:cNvSpPr/>
              <p:nvPr/>
            </p:nvSpPr>
            <p:spPr>
              <a:xfrm>
                <a:off x="5590622" y="3490807"/>
                <a:ext cx="18775" cy="18775"/>
              </a:xfrm>
              <a:custGeom>
                <a:avLst/>
                <a:gdLst>
                  <a:gd name="connsiteX0" fmla="*/ 18776 w 18775"/>
                  <a:gd name="connsiteY0" fmla="*/ 9388 h 18775"/>
                  <a:gd name="connsiteX1" fmla="*/ 9388 w 18775"/>
                  <a:gd name="connsiteY1" fmla="*/ 18776 h 18775"/>
                  <a:gd name="connsiteX2" fmla="*/ 0 w 18775"/>
                  <a:gd name="connsiteY2" fmla="*/ 9388 h 18775"/>
                  <a:gd name="connsiteX3" fmla="*/ 9388 w 18775"/>
                  <a:gd name="connsiteY3" fmla="*/ 0 h 18775"/>
                  <a:gd name="connsiteX4" fmla="*/ 18776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18776" y="9388"/>
                    </a:moveTo>
                    <a:cubicBezTo>
                      <a:pt x="18776" y="14573"/>
                      <a:pt x="14573" y="18776"/>
                      <a:pt x="9388" y="18776"/>
                    </a:cubicBezTo>
                    <a:cubicBezTo>
                      <a:pt x="4203" y="18776"/>
                      <a:pt x="0" y="14573"/>
                      <a:pt x="0" y="9388"/>
                    </a:cubicBezTo>
                    <a:cubicBezTo>
                      <a:pt x="0" y="4203"/>
                      <a:pt x="4203" y="0"/>
                      <a:pt x="9388" y="0"/>
                    </a:cubicBezTo>
                    <a:cubicBezTo>
                      <a:pt x="14573" y="0"/>
                      <a:pt x="18776" y="4203"/>
                      <a:pt x="18776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FF4618E6-28CF-4781-85B4-BB9EE1A78BB7}"/>
                  </a:ext>
                </a:extLst>
              </p:cNvPr>
              <p:cNvSpPr/>
              <p:nvPr/>
            </p:nvSpPr>
            <p:spPr>
              <a:xfrm>
                <a:off x="5373596" y="3490807"/>
                <a:ext cx="18775" cy="18775"/>
              </a:xfrm>
              <a:custGeom>
                <a:avLst/>
                <a:gdLst>
                  <a:gd name="connsiteX0" fmla="*/ 18776 w 18775"/>
                  <a:gd name="connsiteY0" fmla="*/ 9388 h 18775"/>
                  <a:gd name="connsiteX1" fmla="*/ 9388 w 18775"/>
                  <a:gd name="connsiteY1" fmla="*/ 18776 h 18775"/>
                  <a:gd name="connsiteX2" fmla="*/ 0 w 18775"/>
                  <a:gd name="connsiteY2" fmla="*/ 9388 h 18775"/>
                  <a:gd name="connsiteX3" fmla="*/ 9388 w 18775"/>
                  <a:gd name="connsiteY3" fmla="*/ 0 h 18775"/>
                  <a:gd name="connsiteX4" fmla="*/ 18776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18776" y="9388"/>
                    </a:moveTo>
                    <a:cubicBezTo>
                      <a:pt x="18776" y="14573"/>
                      <a:pt x="14573" y="18776"/>
                      <a:pt x="9388" y="18776"/>
                    </a:cubicBezTo>
                    <a:cubicBezTo>
                      <a:pt x="4203" y="18776"/>
                      <a:pt x="0" y="14573"/>
                      <a:pt x="0" y="9388"/>
                    </a:cubicBezTo>
                    <a:cubicBezTo>
                      <a:pt x="0" y="4203"/>
                      <a:pt x="4203" y="0"/>
                      <a:pt x="9388" y="0"/>
                    </a:cubicBezTo>
                    <a:cubicBezTo>
                      <a:pt x="14573" y="0"/>
                      <a:pt x="18776" y="4203"/>
                      <a:pt x="18776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6A46ECD4-B4E6-4B1E-977E-02A27118E86F}"/>
                  </a:ext>
                </a:extLst>
              </p:cNvPr>
              <p:cNvSpPr/>
              <p:nvPr/>
            </p:nvSpPr>
            <p:spPr>
              <a:xfrm>
                <a:off x="5156571" y="349080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9827326A-2E91-41A0-92E4-DDE8641AD0D6}"/>
                  </a:ext>
                </a:extLst>
              </p:cNvPr>
              <p:cNvSpPr/>
              <p:nvPr/>
            </p:nvSpPr>
            <p:spPr>
              <a:xfrm>
                <a:off x="4939362" y="349080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10D6DE4F-A5EF-401B-B509-760CB30708F5}"/>
                  </a:ext>
                </a:extLst>
              </p:cNvPr>
              <p:cNvSpPr/>
              <p:nvPr/>
            </p:nvSpPr>
            <p:spPr>
              <a:xfrm>
                <a:off x="4722336" y="349080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D6F34F1A-8E91-43FB-8996-E336997B9132}"/>
                  </a:ext>
                </a:extLst>
              </p:cNvPr>
              <p:cNvSpPr/>
              <p:nvPr/>
            </p:nvSpPr>
            <p:spPr>
              <a:xfrm>
                <a:off x="4505311" y="349080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AEB92809-72BB-400C-BC2F-1FE1A71699BC}"/>
                  </a:ext>
                </a:extLst>
              </p:cNvPr>
              <p:cNvSpPr/>
              <p:nvPr/>
            </p:nvSpPr>
            <p:spPr>
              <a:xfrm>
                <a:off x="4288102" y="349080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E44513B3-F80C-47B1-AD99-C4C8DE21E694}"/>
                  </a:ext>
                </a:extLst>
              </p:cNvPr>
              <p:cNvSpPr/>
              <p:nvPr/>
            </p:nvSpPr>
            <p:spPr>
              <a:xfrm>
                <a:off x="4071077" y="349080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</p:grpSp>
        <p:grpSp>
          <p:nvGrpSpPr>
            <p:cNvPr id="30" name="Graphic 36">
              <a:extLst>
                <a:ext uri="{FF2B5EF4-FFF2-40B4-BE49-F238E27FC236}">
                  <a16:creationId xmlns:a16="http://schemas.microsoft.com/office/drawing/2014/main" id="{49465D5A-6832-4B7A-96D3-C40117EA5797}"/>
                </a:ext>
              </a:extLst>
            </p:cNvPr>
            <p:cNvGrpSpPr/>
            <p:nvPr/>
          </p:nvGrpSpPr>
          <p:grpSpPr>
            <a:xfrm>
              <a:off x="4071077" y="3295318"/>
              <a:ext cx="3058050" cy="18775"/>
              <a:chOff x="4071077" y="3295318"/>
              <a:chExt cx="3058050" cy="18775"/>
            </a:xfrm>
            <a:solidFill>
              <a:srgbClr val="FFFFFF"/>
            </a:solidFill>
          </p:grpSpPr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39BF8CD7-F5A0-40B4-9322-FFFBCC97B700}"/>
                  </a:ext>
                </a:extLst>
              </p:cNvPr>
              <p:cNvSpPr/>
              <p:nvPr/>
            </p:nvSpPr>
            <p:spPr>
              <a:xfrm>
                <a:off x="7110351" y="329531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592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B65551DC-5177-4377-B51A-6A8722C089B1}"/>
                  </a:ext>
                </a:extLst>
              </p:cNvPr>
              <p:cNvSpPr/>
              <p:nvPr/>
            </p:nvSpPr>
            <p:spPr>
              <a:xfrm>
                <a:off x="6893326" y="329531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049" y="18592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8A036B8B-C17B-417E-BA6A-53BB4DBCEEFC}"/>
                  </a:ext>
                </a:extLst>
              </p:cNvPr>
              <p:cNvSpPr/>
              <p:nvPr/>
            </p:nvSpPr>
            <p:spPr>
              <a:xfrm>
                <a:off x="6676116" y="329531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592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F34D8149-EBEC-424B-A845-7A0A32E548E4}"/>
                  </a:ext>
                </a:extLst>
              </p:cNvPr>
              <p:cNvSpPr/>
              <p:nvPr/>
            </p:nvSpPr>
            <p:spPr>
              <a:xfrm>
                <a:off x="6459091" y="329531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C890C8E8-DA34-4556-89D6-0681C4A2116E}"/>
                  </a:ext>
                </a:extLst>
              </p:cNvPr>
              <p:cNvSpPr/>
              <p:nvPr/>
            </p:nvSpPr>
            <p:spPr>
              <a:xfrm>
                <a:off x="6242066" y="329531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050" y="18592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914FE5E7-7E5B-41AD-8678-0CF4A30C12B0}"/>
                  </a:ext>
                </a:extLst>
              </p:cNvPr>
              <p:cNvSpPr/>
              <p:nvPr/>
            </p:nvSpPr>
            <p:spPr>
              <a:xfrm>
                <a:off x="6024856" y="329531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592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F32F922C-4932-45D7-8BB5-C25B07E39357}"/>
                  </a:ext>
                </a:extLst>
              </p:cNvPr>
              <p:cNvSpPr/>
              <p:nvPr/>
            </p:nvSpPr>
            <p:spPr>
              <a:xfrm>
                <a:off x="5807831" y="329531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592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46C8D079-2B4D-4A49-89A8-F1A204C327F7}"/>
                  </a:ext>
                </a:extLst>
              </p:cNvPr>
              <p:cNvSpPr/>
              <p:nvPr/>
            </p:nvSpPr>
            <p:spPr>
              <a:xfrm>
                <a:off x="5590806" y="329531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050" y="18592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7086DB40-2D8E-4983-90DA-94E8320886E0}"/>
                  </a:ext>
                </a:extLst>
              </p:cNvPr>
              <p:cNvSpPr/>
              <p:nvPr/>
            </p:nvSpPr>
            <p:spPr>
              <a:xfrm>
                <a:off x="5373596" y="329531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592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03F298C5-780B-4D8C-96B9-69D4D239E815}"/>
                  </a:ext>
                </a:extLst>
              </p:cNvPr>
              <p:cNvSpPr/>
              <p:nvPr/>
            </p:nvSpPr>
            <p:spPr>
              <a:xfrm>
                <a:off x="5156571" y="329531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592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5D70563E-5C56-45B4-B2BE-0420893BAA12}"/>
                  </a:ext>
                </a:extLst>
              </p:cNvPr>
              <p:cNvSpPr/>
              <p:nvPr/>
            </p:nvSpPr>
            <p:spPr>
              <a:xfrm>
                <a:off x="4939362" y="329531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592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EEA998B1-CBA5-466D-A37A-A61817EF6FD7}"/>
                  </a:ext>
                </a:extLst>
              </p:cNvPr>
              <p:cNvSpPr/>
              <p:nvPr/>
            </p:nvSpPr>
            <p:spPr>
              <a:xfrm>
                <a:off x="4722336" y="329531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592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47395553-FF07-429E-9D16-D95DE26DFA2E}"/>
                  </a:ext>
                </a:extLst>
              </p:cNvPr>
              <p:cNvSpPr/>
              <p:nvPr/>
            </p:nvSpPr>
            <p:spPr>
              <a:xfrm>
                <a:off x="4505311" y="329531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DF43A7C3-1921-4583-AE55-87CE6BAB531C}"/>
                  </a:ext>
                </a:extLst>
              </p:cNvPr>
              <p:cNvSpPr/>
              <p:nvPr/>
            </p:nvSpPr>
            <p:spPr>
              <a:xfrm>
                <a:off x="4288102" y="329531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592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4E4240DB-2C2F-4F86-A29C-CAA0B1DE0630}"/>
                  </a:ext>
                </a:extLst>
              </p:cNvPr>
              <p:cNvSpPr/>
              <p:nvPr/>
            </p:nvSpPr>
            <p:spPr>
              <a:xfrm>
                <a:off x="4071077" y="329531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592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</p:grpSp>
        <p:grpSp>
          <p:nvGrpSpPr>
            <p:cNvPr id="31" name="Graphic 36">
              <a:extLst>
                <a:ext uri="{FF2B5EF4-FFF2-40B4-BE49-F238E27FC236}">
                  <a16:creationId xmlns:a16="http://schemas.microsoft.com/office/drawing/2014/main" id="{5C7BFA17-7A31-439C-B2C8-218229A253C2}"/>
                </a:ext>
              </a:extLst>
            </p:cNvPr>
            <p:cNvGrpSpPr/>
            <p:nvPr/>
          </p:nvGrpSpPr>
          <p:grpSpPr>
            <a:xfrm>
              <a:off x="4071077" y="3099646"/>
              <a:ext cx="3058050" cy="18775"/>
              <a:chOff x="4071077" y="3099646"/>
              <a:chExt cx="3058050" cy="18775"/>
            </a:xfrm>
            <a:solidFill>
              <a:srgbClr val="FFFFFF"/>
            </a:solidFill>
          </p:grpSpPr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E7A25913-00E1-46FA-ABC4-D190EC20C95E}"/>
                  </a:ext>
                </a:extLst>
              </p:cNvPr>
              <p:cNvSpPr/>
              <p:nvPr/>
            </p:nvSpPr>
            <p:spPr>
              <a:xfrm>
                <a:off x="7110351" y="3099646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A37AFEB7-CB9F-4FF5-844A-ACED244E100F}"/>
                  </a:ext>
                </a:extLst>
              </p:cNvPr>
              <p:cNvSpPr/>
              <p:nvPr/>
            </p:nvSpPr>
            <p:spPr>
              <a:xfrm>
                <a:off x="6893326" y="3099646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049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47ACC0BB-E59E-41FF-B1B3-034353BA32AF}"/>
                  </a:ext>
                </a:extLst>
              </p:cNvPr>
              <p:cNvSpPr/>
              <p:nvPr/>
            </p:nvSpPr>
            <p:spPr>
              <a:xfrm>
                <a:off x="6676116" y="3099646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78D4894D-B90D-4AB9-9D35-595F60D90C03}"/>
                  </a:ext>
                </a:extLst>
              </p:cNvPr>
              <p:cNvSpPr/>
              <p:nvPr/>
            </p:nvSpPr>
            <p:spPr>
              <a:xfrm>
                <a:off x="6459091" y="3099646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5D73E397-AF77-4817-ABFC-15D3C0A609BA}"/>
                  </a:ext>
                </a:extLst>
              </p:cNvPr>
              <p:cNvSpPr/>
              <p:nvPr/>
            </p:nvSpPr>
            <p:spPr>
              <a:xfrm>
                <a:off x="6242066" y="3099646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050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D787A0C6-FF9E-4F45-BEB1-E3A95F961736}"/>
                  </a:ext>
                </a:extLst>
              </p:cNvPr>
              <p:cNvSpPr/>
              <p:nvPr/>
            </p:nvSpPr>
            <p:spPr>
              <a:xfrm>
                <a:off x="6024856" y="3099646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E320CFED-E2B2-4412-BEA4-01DE5BD14DBD}"/>
                  </a:ext>
                </a:extLst>
              </p:cNvPr>
              <p:cNvSpPr/>
              <p:nvPr/>
            </p:nvSpPr>
            <p:spPr>
              <a:xfrm>
                <a:off x="5807831" y="3099646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389E3F6A-C788-41C9-B55D-64EB116FA7EE}"/>
                  </a:ext>
                </a:extLst>
              </p:cNvPr>
              <p:cNvSpPr/>
              <p:nvPr/>
            </p:nvSpPr>
            <p:spPr>
              <a:xfrm>
                <a:off x="5590806" y="3099646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050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98AA9480-B686-476A-A63A-DDD15FDC92EB}"/>
                  </a:ext>
                </a:extLst>
              </p:cNvPr>
              <p:cNvSpPr/>
              <p:nvPr/>
            </p:nvSpPr>
            <p:spPr>
              <a:xfrm>
                <a:off x="5373596" y="3099646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FF38E5AE-2B5F-4535-9A8F-A5F98C804797}"/>
                  </a:ext>
                </a:extLst>
              </p:cNvPr>
              <p:cNvSpPr/>
              <p:nvPr/>
            </p:nvSpPr>
            <p:spPr>
              <a:xfrm>
                <a:off x="5156571" y="3099646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E8AA7701-180E-4F92-8C69-A5782B5BB6C8}"/>
                  </a:ext>
                </a:extLst>
              </p:cNvPr>
              <p:cNvSpPr/>
              <p:nvPr/>
            </p:nvSpPr>
            <p:spPr>
              <a:xfrm>
                <a:off x="4939362" y="3099646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D55BABF7-7A7F-408B-98B6-42C469216FF5}"/>
                  </a:ext>
                </a:extLst>
              </p:cNvPr>
              <p:cNvSpPr/>
              <p:nvPr/>
            </p:nvSpPr>
            <p:spPr>
              <a:xfrm>
                <a:off x="4722336" y="3099646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B78602A0-F7EA-40E5-A368-4B9EA1928C38}"/>
                  </a:ext>
                </a:extLst>
              </p:cNvPr>
              <p:cNvSpPr/>
              <p:nvPr/>
            </p:nvSpPr>
            <p:spPr>
              <a:xfrm>
                <a:off x="4505311" y="3099646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7158948B-DC7C-4FAD-9854-172284A25375}"/>
                  </a:ext>
                </a:extLst>
              </p:cNvPr>
              <p:cNvSpPr/>
              <p:nvPr/>
            </p:nvSpPr>
            <p:spPr>
              <a:xfrm>
                <a:off x="4288102" y="3099646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74C481B7-B613-46AC-B9A7-2EB1D6946DED}"/>
                  </a:ext>
                </a:extLst>
              </p:cNvPr>
              <p:cNvSpPr/>
              <p:nvPr/>
            </p:nvSpPr>
            <p:spPr>
              <a:xfrm>
                <a:off x="4071077" y="3099646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</p:grpSp>
        <p:grpSp>
          <p:nvGrpSpPr>
            <p:cNvPr id="32" name="Graphic 36">
              <a:extLst>
                <a:ext uri="{FF2B5EF4-FFF2-40B4-BE49-F238E27FC236}">
                  <a16:creationId xmlns:a16="http://schemas.microsoft.com/office/drawing/2014/main" id="{95FEEFAA-8AF6-43FC-915C-38BB88A33658}"/>
                </a:ext>
              </a:extLst>
            </p:cNvPr>
            <p:cNvGrpSpPr/>
            <p:nvPr/>
          </p:nvGrpSpPr>
          <p:grpSpPr>
            <a:xfrm>
              <a:off x="4071077" y="2904157"/>
              <a:ext cx="3058050" cy="18775"/>
              <a:chOff x="4071077" y="2904157"/>
              <a:chExt cx="3058050" cy="18775"/>
            </a:xfrm>
            <a:solidFill>
              <a:srgbClr val="FFFFFF"/>
            </a:solidFill>
          </p:grpSpPr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C394AACA-A783-4ADD-A719-9AAF89E9443F}"/>
                  </a:ext>
                </a:extLst>
              </p:cNvPr>
              <p:cNvSpPr/>
              <p:nvPr/>
            </p:nvSpPr>
            <p:spPr>
              <a:xfrm>
                <a:off x="7110351" y="290415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20370949-CDF4-4C93-B983-9EDC695813AC}"/>
                  </a:ext>
                </a:extLst>
              </p:cNvPr>
              <p:cNvSpPr/>
              <p:nvPr/>
            </p:nvSpPr>
            <p:spPr>
              <a:xfrm>
                <a:off x="6893326" y="290415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049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11A82E34-45A6-45C0-8FCF-7BE6453D9502}"/>
                  </a:ext>
                </a:extLst>
              </p:cNvPr>
              <p:cNvSpPr/>
              <p:nvPr/>
            </p:nvSpPr>
            <p:spPr>
              <a:xfrm>
                <a:off x="6676116" y="290415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F21860A4-6259-4356-9832-72ED3D685F87}"/>
                  </a:ext>
                </a:extLst>
              </p:cNvPr>
              <p:cNvSpPr/>
              <p:nvPr/>
            </p:nvSpPr>
            <p:spPr>
              <a:xfrm>
                <a:off x="6459091" y="290415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ED79AD3C-D69E-49C4-BB46-F087641D8F5D}"/>
                  </a:ext>
                </a:extLst>
              </p:cNvPr>
              <p:cNvSpPr/>
              <p:nvPr/>
            </p:nvSpPr>
            <p:spPr>
              <a:xfrm>
                <a:off x="6242066" y="290415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050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8252CABB-88F9-44BC-9A77-DE43E70C21D3}"/>
                  </a:ext>
                </a:extLst>
              </p:cNvPr>
              <p:cNvSpPr/>
              <p:nvPr/>
            </p:nvSpPr>
            <p:spPr>
              <a:xfrm>
                <a:off x="6024856" y="290415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D57D42B2-7891-49A5-8C15-66D3D85D4B16}"/>
                  </a:ext>
                </a:extLst>
              </p:cNvPr>
              <p:cNvSpPr/>
              <p:nvPr/>
            </p:nvSpPr>
            <p:spPr>
              <a:xfrm>
                <a:off x="5807831" y="290415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E23B7A66-8D83-4904-B4B6-4191EB24BF54}"/>
                  </a:ext>
                </a:extLst>
              </p:cNvPr>
              <p:cNvSpPr/>
              <p:nvPr/>
            </p:nvSpPr>
            <p:spPr>
              <a:xfrm>
                <a:off x="5590806" y="290415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050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36ACFD7E-EF6B-45E3-9C56-D01CBA7AA628}"/>
                  </a:ext>
                </a:extLst>
              </p:cNvPr>
              <p:cNvSpPr/>
              <p:nvPr/>
            </p:nvSpPr>
            <p:spPr>
              <a:xfrm>
                <a:off x="5373596" y="290415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96158C02-0822-41C7-AA46-0933F00991D4}"/>
                  </a:ext>
                </a:extLst>
              </p:cNvPr>
              <p:cNvSpPr/>
              <p:nvPr/>
            </p:nvSpPr>
            <p:spPr>
              <a:xfrm>
                <a:off x="5156571" y="290415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413D9A54-C130-479A-84EE-CF6B762E11F9}"/>
                  </a:ext>
                </a:extLst>
              </p:cNvPr>
              <p:cNvSpPr/>
              <p:nvPr/>
            </p:nvSpPr>
            <p:spPr>
              <a:xfrm>
                <a:off x="4939362" y="290415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E00BFF6B-FCB9-49F9-BF05-4A69367B20BC}"/>
                  </a:ext>
                </a:extLst>
              </p:cNvPr>
              <p:cNvSpPr/>
              <p:nvPr/>
            </p:nvSpPr>
            <p:spPr>
              <a:xfrm>
                <a:off x="4722336" y="290415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FEC6871E-0C38-4C7F-89FE-0ECF7A8B228D}"/>
                  </a:ext>
                </a:extLst>
              </p:cNvPr>
              <p:cNvSpPr/>
              <p:nvPr/>
            </p:nvSpPr>
            <p:spPr>
              <a:xfrm>
                <a:off x="4505311" y="290415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9A6D77CE-C6BD-46C7-B8F0-46FEA89DDDE0}"/>
                  </a:ext>
                </a:extLst>
              </p:cNvPr>
              <p:cNvSpPr/>
              <p:nvPr/>
            </p:nvSpPr>
            <p:spPr>
              <a:xfrm>
                <a:off x="4288102" y="290415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24FF30CD-C12C-4586-B8D7-5EB49833A8B1}"/>
                  </a:ext>
                </a:extLst>
              </p:cNvPr>
              <p:cNvSpPr/>
              <p:nvPr/>
            </p:nvSpPr>
            <p:spPr>
              <a:xfrm>
                <a:off x="4071077" y="290415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</p:grpSp>
        <p:grpSp>
          <p:nvGrpSpPr>
            <p:cNvPr id="33" name="Graphic 36">
              <a:extLst>
                <a:ext uri="{FF2B5EF4-FFF2-40B4-BE49-F238E27FC236}">
                  <a16:creationId xmlns:a16="http://schemas.microsoft.com/office/drawing/2014/main" id="{CB7AB2A0-8178-45CA-9071-DF858CB10C75}"/>
                </a:ext>
              </a:extLst>
            </p:cNvPr>
            <p:cNvGrpSpPr/>
            <p:nvPr/>
          </p:nvGrpSpPr>
          <p:grpSpPr>
            <a:xfrm>
              <a:off x="4071077" y="2735176"/>
              <a:ext cx="3058050" cy="18775"/>
              <a:chOff x="4071077" y="2735176"/>
              <a:chExt cx="3058050" cy="18775"/>
            </a:xfrm>
            <a:solidFill>
              <a:srgbClr val="FFFFFF"/>
            </a:solidFill>
          </p:grpSpPr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F42A5ED2-5986-4F3E-BEAB-3A4875B0A6CC}"/>
                  </a:ext>
                </a:extLst>
              </p:cNvPr>
              <p:cNvSpPr/>
              <p:nvPr/>
            </p:nvSpPr>
            <p:spPr>
              <a:xfrm>
                <a:off x="7110351" y="2735176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B713B979-18CC-4013-916E-49AD00C61F3F}"/>
                  </a:ext>
                </a:extLst>
              </p:cNvPr>
              <p:cNvSpPr/>
              <p:nvPr/>
            </p:nvSpPr>
            <p:spPr>
              <a:xfrm>
                <a:off x="6893326" y="2735176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049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3DE1C1FB-9A54-4191-A89F-8667C0724A3D}"/>
                  </a:ext>
                </a:extLst>
              </p:cNvPr>
              <p:cNvSpPr/>
              <p:nvPr/>
            </p:nvSpPr>
            <p:spPr>
              <a:xfrm>
                <a:off x="6676116" y="2735176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73512D13-0355-4E84-8866-58F4A6FB73E6}"/>
                  </a:ext>
                </a:extLst>
              </p:cNvPr>
              <p:cNvSpPr/>
              <p:nvPr/>
            </p:nvSpPr>
            <p:spPr>
              <a:xfrm>
                <a:off x="6459091" y="2735176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7107E73F-A035-47BD-9BB9-F5FE14180F9A}"/>
                  </a:ext>
                </a:extLst>
              </p:cNvPr>
              <p:cNvSpPr/>
              <p:nvPr/>
            </p:nvSpPr>
            <p:spPr>
              <a:xfrm>
                <a:off x="6242066" y="2735176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050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708C86C8-851D-46E7-95EC-06DFDB58EF41}"/>
                  </a:ext>
                </a:extLst>
              </p:cNvPr>
              <p:cNvSpPr/>
              <p:nvPr/>
            </p:nvSpPr>
            <p:spPr>
              <a:xfrm>
                <a:off x="6024856" y="2735176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00E47A0F-C1EA-4D89-B438-4A2D0C723569}"/>
                  </a:ext>
                </a:extLst>
              </p:cNvPr>
              <p:cNvSpPr/>
              <p:nvPr/>
            </p:nvSpPr>
            <p:spPr>
              <a:xfrm>
                <a:off x="5807831" y="2735176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9D260651-CCC5-4EAA-A727-62607E96FF43}"/>
                  </a:ext>
                </a:extLst>
              </p:cNvPr>
              <p:cNvSpPr/>
              <p:nvPr/>
            </p:nvSpPr>
            <p:spPr>
              <a:xfrm>
                <a:off x="5590806" y="2735176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050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C15E13A3-F59C-4EF1-BCDA-29156F2256D5}"/>
                  </a:ext>
                </a:extLst>
              </p:cNvPr>
              <p:cNvSpPr/>
              <p:nvPr/>
            </p:nvSpPr>
            <p:spPr>
              <a:xfrm>
                <a:off x="5373596" y="2735176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9B822828-4092-4DEC-8CF9-91D22EEF2732}"/>
                  </a:ext>
                </a:extLst>
              </p:cNvPr>
              <p:cNvSpPr/>
              <p:nvPr/>
            </p:nvSpPr>
            <p:spPr>
              <a:xfrm>
                <a:off x="5156571" y="2735176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6CBCAF10-A09C-4500-ABE6-52E12C78351D}"/>
                  </a:ext>
                </a:extLst>
              </p:cNvPr>
              <p:cNvSpPr/>
              <p:nvPr/>
            </p:nvSpPr>
            <p:spPr>
              <a:xfrm>
                <a:off x="4939362" y="2735176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F5F3B879-7E91-4E13-8759-0346C332A684}"/>
                  </a:ext>
                </a:extLst>
              </p:cNvPr>
              <p:cNvSpPr/>
              <p:nvPr/>
            </p:nvSpPr>
            <p:spPr>
              <a:xfrm>
                <a:off x="4722336" y="2735176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4F41403F-1F86-4325-9CD4-62DA06DC8D43}"/>
                  </a:ext>
                </a:extLst>
              </p:cNvPr>
              <p:cNvSpPr/>
              <p:nvPr/>
            </p:nvSpPr>
            <p:spPr>
              <a:xfrm>
                <a:off x="4505311" y="2735176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A85301EC-508C-4C8F-8493-E0BB52B2DDFD}"/>
                  </a:ext>
                </a:extLst>
              </p:cNvPr>
              <p:cNvSpPr/>
              <p:nvPr/>
            </p:nvSpPr>
            <p:spPr>
              <a:xfrm>
                <a:off x="4288102" y="2735176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4E491618-ECFD-46CF-B83F-F37B6DEC3399}"/>
                  </a:ext>
                </a:extLst>
              </p:cNvPr>
              <p:cNvSpPr/>
              <p:nvPr/>
            </p:nvSpPr>
            <p:spPr>
              <a:xfrm>
                <a:off x="4071077" y="2735176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</p:grpSp>
        <p:grpSp>
          <p:nvGrpSpPr>
            <p:cNvPr id="34" name="Graphic 36">
              <a:extLst>
                <a:ext uri="{FF2B5EF4-FFF2-40B4-BE49-F238E27FC236}">
                  <a16:creationId xmlns:a16="http://schemas.microsoft.com/office/drawing/2014/main" id="{1B8D8F67-8063-4A15-8DA7-53EE50106811}"/>
                </a:ext>
              </a:extLst>
            </p:cNvPr>
            <p:cNvGrpSpPr/>
            <p:nvPr/>
          </p:nvGrpSpPr>
          <p:grpSpPr>
            <a:xfrm>
              <a:off x="4071077" y="2539688"/>
              <a:ext cx="3058050" cy="18775"/>
              <a:chOff x="4071077" y="2539688"/>
              <a:chExt cx="3058050" cy="18775"/>
            </a:xfrm>
            <a:solidFill>
              <a:srgbClr val="FFFFFF"/>
            </a:solidFill>
          </p:grpSpPr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1D84B5B1-49C9-43B8-BB70-AECE318FC7CA}"/>
                  </a:ext>
                </a:extLst>
              </p:cNvPr>
              <p:cNvSpPr/>
              <p:nvPr/>
            </p:nvSpPr>
            <p:spPr>
              <a:xfrm>
                <a:off x="7110351" y="253968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DE10C61D-6267-4E03-9CCB-CAB4B7E25185}"/>
                  </a:ext>
                </a:extLst>
              </p:cNvPr>
              <p:cNvSpPr/>
              <p:nvPr/>
            </p:nvSpPr>
            <p:spPr>
              <a:xfrm>
                <a:off x="6893326" y="253968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049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CC90C7A3-2C84-43F5-8DEE-D158DF10A8B0}"/>
                  </a:ext>
                </a:extLst>
              </p:cNvPr>
              <p:cNvSpPr/>
              <p:nvPr/>
            </p:nvSpPr>
            <p:spPr>
              <a:xfrm>
                <a:off x="6676116" y="253968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AA101B76-3E64-413C-903F-48B5E5B721AC}"/>
                  </a:ext>
                </a:extLst>
              </p:cNvPr>
              <p:cNvSpPr/>
              <p:nvPr/>
            </p:nvSpPr>
            <p:spPr>
              <a:xfrm>
                <a:off x="6459091" y="253968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313BAE47-97E4-4F6D-BBA5-13C44F74D85F}"/>
                  </a:ext>
                </a:extLst>
              </p:cNvPr>
              <p:cNvSpPr/>
              <p:nvPr/>
            </p:nvSpPr>
            <p:spPr>
              <a:xfrm>
                <a:off x="6242066" y="253968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050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220F0FAC-7064-4C4B-AB24-ED107848CEE4}"/>
                  </a:ext>
                </a:extLst>
              </p:cNvPr>
              <p:cNvSpPr/>
              <p:nvPr/>
            </p:nvSpPr>
            <p:spPr>
              <a:xfrm>
                <a:off x="6024856" y="253968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40B4F091-366D-4A87-93BD-06F603CFC9BF}"/>
                  </a:ext>
                </a:extLst>
              </p:cNvPr>
              <p:cNvSpPr/>
              <p:nvPr/>
            </p:nvSpPr>
            <p:spPr>
              <a:xfrm>
                <a:off x="5807831" y="253968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7A2FF9A9-7E70-4175-816B-D99C69E142A0}"/>
                  </a:ext>
                </a:extLst>
              </p:cNvPr>
              <p:cNvSpPr/>
              <p:nvPr/>
            </p:nvSpPr>
            <p:spPr>
              <a:xfrm>
                <a:off x="5590806" y="253968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050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0AB62066-1013-4722-9267-7A77F9EDA729}"/>
                  </a:ext>
                </a:extLst>
              </p:cNvPr>
              <p:cNvSpPr/>
              <p:nvPr/>
            </p:nvSpPr>
            <p:spPr>
              <a:xfrm>
                <a:off x="5373596" y="253968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BF18A45B-B11A-49DB-9FE7-4F6DACDAADAB}"/>
                  </a:ext>
                </a:extLst>
              </p:cNvPr>
              <p:cNvSpPr/>
              <p:nvPr/>
            </p:nvSpPr>
            <p:spPr>
              <a:xfrm>
                <a:off x="5156571" y="253968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3360181B-8839-4FE9-A742-3E30E6293344}"/>
                  </a:ext>
                </a:extLst>
              </p:cNvPr>
              <p:cNvSpPr/>
              <p:nvPr/>
            </p:nvSpPr>
            <p:spPr>
              <a:xfrm>
                <a:off x="4939362" y="253968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5833703C-5237-485A-818A-250F2BBC5069}"/>
                  </a:ext>
                </a:extLst>
              </p:cNvPr>
              <p:cNvSpPr/>
              <p:nvPr/>
            </p:nvSpPr>
            <p:spPr>
              <a:xfrm>
                <a:off x="4722336" y="253968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CFD89E4E-F47B-4C0E-9477-C26358E9E490}"/>
                  </a:ext>
                </a:extLst>
              </p:cNvPr>
              <p:cNvSpPr/>
              <p:nvPr/>
            </p:nvSpPr>
            <p:spPr>
              <a:xfrm>
                <a:off x="4505311" y="253968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70B9BD12-3E0A-4A6C-BB99-C5323AA0BD96}"/>
                  </a:ext>
                </a:extLst>
              </p:cNvPr>
              <p:cNvSpPr/>
              <p:nvPr/>
            </p:nvSpPr>
            <p:spPr>
              <a:xfrm>
                <a:off x="4288102" y="253968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D07FF869-DD95-4882-A925-E29FAB94A0E5}"/>
                  </a:ext>
                </a:extLst>
              </p:cNvPr>
              <p:cNvSpPr/>
              <p:nvPr/>
            </p:nvSpPr>
            <p:spPr>
              <a:xfrm>
                <a:off x="4071077" y="253968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</p:grpSp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AD5D63C5-37EE-4187-BF6A-BD1B37467CFB}"/>
              </a:ext>
            </a:extLst>
          </p:cNvPr>
          <p:cNvGrpSpPr/>
          <p:nvPr userDrawn="1"/>
        </p:nvGrpSpPr>
        <p:grpSpPr>
          <a:xfrm>
            <a:off x="8923905" y="-2204169"/>
            <a:ext cx="5121535" cy="6141221"/>
            <a:chOff x="-1799215" y="-2419032"/>
            <a:chExt cx="5816439" cy="6974479"/>
          </a:xfrm>
        </p:grpSpPr>
        <p:pic>
          <p:nvPicPr>
            <p:cNvPr id="156" name="Graphic 155">
              <a:extLst>
                <a:ext uri="{FF2B5EF4-FFF2-40B4-BE49-F238E27FC236}">
                  <a16:creationId xmlns:a16="http://schemas.microsoft.com/office/drawing/2014/main" id="{4675D071-FDA9-4F1E-8ED1-990740BDDFB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8002916">
              <a:off x="-1799215" y="-2419032"/>
              <a:ext cx="4838063" cy="4838063"/>
            </a:xfrm>
            <a:prstGeom prst="rect">
              <a:avLst/>
            </a:prstGeom>
          </p:spPr>
        </p:pic>
        <p:pic>
          <p:nvPicPr>
            <p:cNvPr id="157" name="Graphic 156">
              <a:extLst>
                <a:ext uri="{FF2B5EF4-FFF2-40B4-BE49-F238E27FC236}">
                  <a16:creationId xmlns:a16="http://schemas.microsoft.com/office/drawing/2014/main" id="{0B77B83F-F1C7-42F1-B829-24A80EC32F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9481686">
              <a:off x="526291" y="1064514"/>
              <a:ext cx="3490933" cy="349093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146297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3C3D7C3-E719-48C9-99D6-3FA2AF6729E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4CF86D-B683-4318-9B9A-60BEBD47C2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CA8E0A-335B-4C6A-A941-3438ADF5C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9672A-362E-4DC1-AEFE-7EE54A55E142}" type="datetimeFigureOut">
              <a:rPr lang="th-TH" smtClean="0"/>
              <a:t>04/04/66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0BE51C-8C1F-4BED-B6FF-C919D2742A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C8DAFE-90F3-43B0-8E76-B81751CE3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F559C-3D56-4458-8087-8361C7DFA647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0047960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CB3C4D-ED11-430E-BB75-5B0BE1FDA3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9672A-362E-4DC1-AEFE-7EE54A55E142}" type="datetimeFigureOut">
              <a:rPr lang="th-TH" smtClean="0"/>
              <a:t>04/04/66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C9EF80-7D16-4200-8736-DF55A27AF1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EA248-A863-4D1B-8747-1AB860B4F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F559C-3D56-4458-8087-8361C7DFA647}" type="slidenum">
              <a:rPr lang="th-TH" smtClean="0"/>
              <a:t>‹#›</a:t>
            </a:fld>
            <a:endParaRPr lang="th-TH"/>
          </a:p>
        </p:txBody>
      </p:sp>
      <p:pic>
        <p:nvPicPr>
          <p:cNvPr id="189" name="Graphic 188">
            <a:extLst>
              <a:ext uri="{FF2B5EF4-FFF2-40B4-BE49-F238E27FC236}">
                <a16:creationId xmlns:a16="http://schemas.microsoft.com/office/drawing/2014/main" id="{2909D62F-A0FB-423E-BDBA-6B5A65B5A90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9070085">
            <a:off x="2500490" y="-2014459"/>
            <a:ext cx="5706533" cy="5706533"/>
          </a:xfrm>
          <a:prstGeom prst="rect">
            <a:avLst/>
          </a:prstGeom>
        </p:spPr>
      </p:pic>
      <p:pic>
        <p:nvPicPr>
          <p:cNvPr id="190" name="Graphic 189">
            <a:extLst>
              <a:ext uri="{FF2B5EF4-FFF2-40B4-BE49-F238E27FC236}">
                <a16:creationId xmlns:a16="http://schemas.microsoft.com/office/drawing/2014/main" id="{4FE8EB5F-9816-4508-B9E3-F85F2546BA8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8036141">
            <a:off x="-2931572" y="5743907"/>
            <a:ext cx="3985526" cy="3985526"/>
          </a:xfrm>
          <a:prstGeom prst="rect">
            <a:avLst/>
          </a:prstGeom>
        </p:spPr>
      </p:pic>
      <p:sp>
        <p:nvSpPr>
          <p:cNvPr id="192" name="Freeform: Shape 191">
            <a:extLst>
              <a:ext uri="{FF2B5EF4-FFF2-40B4-BE49-F238E27FC236}">
                <a16:creationId xmlns:a16="http://schemas.microsoft.com/office/drawing/2014/main" id="{C7B5C082-40F1-498C-859F-D3E38BAD1320}"/>
              </a:ext>
            </a:extLst>
          </p:cNvPr>
          <p:cNvSpPr/>
          <p:nvPr userDrawn="1"/>
        </p:nvSpPr>
        <p:spPr>
          <a:xfrm>
            <a:off x="5515781" y="5209585"/>
            <a:ext cx="7559400" cy="2796984"/>
          </a:xfrm>
          <a:custGeom>
            <a:avLst/>
            <a:gdLst>
              <a:gd name="connsiteX0" fmla="*/ 0 w 7559400"/>
              <a:gd name="connsiteY0" fmla="*/ 2796984 h 2796984"/>
              <a:gd name="connsiteX1" fmla="*/ 1408276 w 7559400"/>
              <a:gd name="connsiteY1" fmla="*/ 2269430 h 2796984"/>
              <a:gd name="connsiteX2" fmla="*/ 1725489 w 7559400"/>
              <a:gd name="connsiteY2" fmla="*/ 1575134 h 2796984"/>
              <a:gd name="connsiteX3" fmla="*/ 3511220 w 7559400"/>
              <a:gd name="connsiteY3" fmla="*/ 906350 h 2796984"/>
              <a:gd name="connsiteX4" fmla="*/ 4372903 w 7559400"/>
              <a:gd name="connsiteY4" fmla="*/ 1193410 h 2796984"/>
              <a:gd name="connsiteX5" fmla="*/ 7559401 w 7559400"/>
              <a:gd name="connsiteY5" fmla="*/ 0 h 27969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559400" h="2796984">
                <a:moveTo>
                  <a:pt x="0" y="2796984"/>
                </a:moveTo>
                <a:lnTo>
                  <a:pt x="1408276" y="2269430"/>
                </a:lnTo>
                <a:lnTo>
                  <a:pt x="1725489" y="1575134"/>
                </a:lnTo>
                <a:lnTo>
                  <a:pt x="3511220" y="906350"/>
                </a:lnTo>
                <a:lnTo>
                  <a:pt x="4372903" y="1193410"/>
                </a:lnTo>
                <a:lnTo>
                  <a:pt x="7559401" y="0"/>
                </a:lnTo>
              </a:path>
            </a:pathLst>
          </a:custGeom>
          <a:noFill/>
          <a:ln w="52348" cap="flat">
            <a:solidFill>
              <a:srgbClr val="5CC6D6"/>
            </a:solidFill>
            <a:prstDash val="solid"/>
            <a:miter/>
          </a:ln>
        </p:spPr>
        <p:txBody>
          <a:bodyPr rtlCol="0" anchor="ctr"/>
          <a:lstStyle/>
          <a:p>
            <a:endParaRPr lang="th-TH" dirty="0">
              <a:latin typeface="Agency FB" panose="020B0503020202020204" pitchFamily="34" charset="0"/>
            </a:endParaRPr>
          </a:p>
        </p:txBody>
      </p:sp>
      <p:sp>
        <p:nvSpPr>
          <p:cNvPr id="193" name="Freeform: Shape 192">
            <a:extLst>
              <a:ext uri="{FF2B5EF4-FFF2-40B4-BE49-F238E27FC236}">
                <a16:creationId xmlns:a16="http://schemas.microsoft.com/office/drawing/2014/main" id="{C0A0DB07-8041-4D4F-A30E-6100411DE8F2}"/>
              </a:ext>
            </a:extLst>
          </p:cNvPr>
          <p:cNvSpPr/>
          <p:nvPr userDrawn="1"/>
        </p:nvSpPr>
        <p:spPr>
          <a:xfrm>
            <a:off x="10201488" y="6062538"/>
            <a:ext cx="2027518" cy="759543"/>
          </a:xfrm>
          <a:custGeom>
            <a:avLst/>
            <a:gdLst>
              <a:gd name="connsiteX0" fmla="*/ 0 w 2027518"/>
              <a:gd name="connsiteY0" fmla="*/ 759544 h 759543"/>
              <a:gd name="connsiteX1" fmla="*/ 2027518 w 2027518"/>
              <a:gd name="connsiteY1" fmla="*/ 0 h 759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027518" h="759543">
                <a:moveTo>
                  <a:pt x="0" y="759544"/>
                </a:moveTo>
                <a:lnTo>
                  <a:pt x="2027518" y="0"/>
                </a:lnTo>
              </a:path>
            </a:pathLst>
          </a:custGeom>
          <a:ln w="52348" cap="flat">
            <a:solidFill>
              <a:srgbClr val="5CC6D6"/>
            </a:solidFill>
            <a:prstDash val="solid"/>
            <a:miter/>
          </a:ln>
        </p:spPr>
        <p:txBody>
          <a:bodyPr rtlCol="0" anchor="ctr"/>
          <a:lstStyle/>
          <a:p>
            <a:endParaRPr lang="th-TH">
              <a:latin typeface="Agency FB" panose="020B0503020202020204" pitchFamily="34" charset="0"/>
            </a:endParaRPr>
          </a:p>
        </p:txBody>
      </p:sp>
      <p:sp>
        <p:nvSpPr>
          <p:cNvPr id="194" name="Freeform: Shape 193">
            <a:extLst>
              <a:ext uri="{FF2B5EF4-FFF2-40B4-BE49-F238E27FC236}">
                <a16:creationId xmlns:a16="http://schemas.microsoft.com/office/drawing/2014/main" id="{CAB80BCB-7D91-4904-93BA-EBB8B5181EB5}"/>
              </a:ext>
            </a:extLst>
          </p:cNvPr>
          <p:cNvSpPr/>
          <p:nvPr userDrawn="1"/>
        </p:nvSpPr>
        <p:spPr>
          <a:xfrm>
            <a:off x="7589828" y="4687468"/>
            <a:ext cx="5267565" cy="2521217"/>
          </a:xfrm>
          <a:custGeom>
            <a:avLst/>
            <a:gdLst>
              <a:gd name="connsiteX0" fmla="*/ 5267565 w 5267565"/>
              <a:gd name="connsiteY0" fmla="*/ 0 h 2521217"/>
              <a:gd name="connsiteX1" fmla="*/ 1824587 w 5267565"/>
              <a:gd name="connsiteY1" fmla="*/ 1289607 h 2521217"/>
              <a:gd name="connsiteX2" fmla="*/ 1522394 w 5267565"/>
              <a:gd name="connsiteY2" fmla="*/ 1951002 h 2521217"/>
              <a:gd name="connsiteX3" fmla="*/ 0 w 5267565"/>
              <a:gd name="connsiteY3" fmla="*/ 2521218 h 2521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67565" h="2521217">
                <a:moveTo>
                  <a:pt x="5267565" y="0"/>
                </a:moveTo>
                <a:lnTo>
                  <a:pt x="1824587" y="1289607"/>
                </a:lnTo>
                <a:lnTo>
                  <a:pt x="1522394" y="1951002"/>
                </a:lnTo>
                <a:lnTo>
                  <a:pt x="0" y="2521218"/>
                </a:lnTo>
              </a:path>
            </a:pathLst>
          </a:custGeom>
          <a:noFill/>
          <a:ln w="52348" cap="flat">
            <a:solidFill>
              <a:srgbClr val="5CC6D6">
                <a:alpha val="2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th-TH" dirty="0">
              <a:latin typeface="Agency FB" panose="020B0503020202020204" pitchFamily="34" charset="0"/>
            </a:endParaRPr>
          </a:p>
        </p:txBody>
      </p:sp>
      <p:sp>
        <p:nvSpPr>
          <p:cNvPr id="195" name="Freeform: Shape 194">
            <a:extLst>
              <a:ext uri="{FF2B5EF4-FFF2-40B4-BE49-F238E27FC236}">
                <a16:creationId xmlns:a16="http://schemas.microsoft.com/office/drawing/2014/main" id="{D6F24FB0-9F74-4C56-BA73-243E82B08C2A}"/>
              </a:ext>
            </a:extLst>
          </p:cNvPr>
          <p:cNvSpPr/>
          <p:nvPr userDrawn="1"/>
        </p:nvSpPr>
        <p:spPr>
          <a:xfrm>
            <a:off x="9904193" y="5093729"/>
            <a:ext cx="2823571" cy="1564119"/>
          </a:xfrm>
          <a:custGeom>
            <a:avLst/>
            <a:gdLst>
              <a:gd name="connsiteX0" fmla="*/ 2823572 w 2823571"/>
              <a:gd name="connsiteY0" fmla="*/ 0 h 1564119"/>
              <a:gd name="connsiteX1" fmla="*/ 279173 w 2823571"/>
              <a:gd name="connsiteY1" fmla="*/ 953055 h 1564119"/>
              <a:gd name="connsiteX2" fmla="*/ 0 w 2823571"/>
              <a:gd name="connsiteY2" fmla="*/ 1564120 h 1564119"/>
              <a:gd name="connsiteX3" fmla="*/ 1164039 w 2823571"/>
              <a:gd name="connsiteY3" fmla="*/ 1128023 h 1564119"/>
              <a:gd name="connsiteX4" fmla="*/ 2156983 w 2823571"/>
              <a:gd name="connsiteY4" fmla="*/ 1458999 h 1564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3571" h="1564119">
                <a:moveTo>
                  <a:pt x="2823572" y="0"/>
                </a:moveTo>
                <a:lnTo>
                  <a:pt x="279173" y="953055"/>
                </a:lnTo>
                <a:lnTo>
                  <a:pt x="0" y="1564120"/>
                </a:lnTo>
                <a:lnTo>
                  <a:pt x="1164039" y="1128023"/>
                </a:lnTo>
                <a:lnTo>
                  <a:pt x="2156983" y="1458999"/>
                </a:lnTo>
                <a:close/>
              </a:path>
            </a:pathLst>
          </a:custGeom>
          <a:solidFill>
            <a:srgbClr val="5CC6D6">
              <a:alpha val="20000"/>
            </a:srgbClr>
          </a:solidFill>
          <a:ln w="16322" cap="flat">
            <a:noFill/>
            <a:prstDash val="solid"/>
            <a:miter/>
          </a:ln>
        </p:spPr>
        <p:txBody>
          <a:bodyPr rtlCol="0" anchor="ctr"/>
          <a:lstStyle/>
          <a:p>
            <a:endParaRPr lang="th-TH" dirty="0">
              <a:latin typeface="Agency FB" panose="020B0503020202020204" pitchFamily="34" charset="0"/>
            </a:endParaRPr>
          </a:p>
        </p:txBody>
      </p: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1909CB6E-4C73-4571-A11D-6A717A7E63C2}"/>
              </a:ext>
            </a:extLst>
          </p:cNvPr>
          <p:cNvGrpSpPr/>
          <p:nvPr userDrawn="1"/>
        </p:nvGrpSpPr>
        <p:grpSpPr>
          <a:xfrm>
            <a:off x="6238764" y="5478275"/>
            <a:ext cx="4104994" cy="1557706"/>
            <a:chOff x="730831" y="-190608"/>
            <a:chExt cx="4104994" cy="1557706"/>
          </a:xfrm>
        </p:grpSpPr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53951EB0-84CA-4470-867F-9B7D67AC4628}"/>
                </a:ext>
              </a:extLst>
            </p:cNvPr>
            <p:cNvSpPr/>
            <p:nvPr/>
          </p:nvSpPr>
          <p:spPr>
            <a:xfrm>
              <a:off x="730831" y="-190608"/>
              <a:ext cx="4104994" cy="1308846"/>
            </a:xfrm>
            <a:custGeom>
              <a:avLst/>
              <a:gdLst>
                <a:gd name="connsiteX0" fmla="*/ 0 w 4104994"/>
                <a:gd name="connsiteY0" fmla="*/ 1113942 h 1308846"/>
                <a:gd name="connsiteX1" fmla="*/ 2973933 w 4104994"/>
                <a:gd name="connsiteY1" fmla="*/ 0 h 1308846"/>
                <a:gd name="connsiteX2" fmla="*/ 4104994 w 4104994"/>
                <a:gd name="connsiteY2" fmla="*/ 376844 h 1308846"/>
                <a:gd name="connsiteX3" fmla="*/ 2185390 w 4104994"/>
                <a:gd name="connsiteY3" fmla="*/ 1095957 h 1308846"/>
                <a:gd name="connsiteX4" fmla="*/ 1634880 w 4104994"/>
                <a:gd name="connsiteY4" fmla="*/ 912484 h 1308846"/>
                <a:gd name="connsiteX5" fmla="*/ 576796 w 4104994"/>
                <a:gd name="connsiteY5" fmla="*/ 1308847 h 1308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04994" h="1308846">
                  <a:moveTo>
                    <a:pt x="0" y="1113942"/>
                  </a:moveTo>
                  <a:lnTo>
                    <a:pt x="2973933" y="0"/>
                  </a:lnTo>
                  <a:lnTo>
                    <a:pt x="4104994" y="376844"/>
                  </a:lnTo>
                  <a:lnTo>
                    <a:pt x="2185390" y="1095957"/>
                  </a:lnTo>
                  <a:lnTo>
                    <a:pt x="1634880" y="912484"/>
                  </a:lnTo>
                  <a:lnTo>
                    <a:pt x="576796" y="1308847"/>
                  </a:lnTo>
                  <a:close/>
                </a:path>
              </a:pathLst>
            </a:custGeom>
            <a:solidFill>
              <a:srgbClr val="5CC6D6">
                <a:alpha val="20000"/>
              </a:srgbClr>
            </a:solidFill>
            <a:ln w="163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>
                <a:latin typeface="Agency FB" panose="020B0503020202020204" pitchFamily="34" charset="0"/>
              </a:endParaRPr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E4586CF9-B1FA-4FA8-90D8-7244F72D791A}"/>
                </a:ext>
              </a:extLst>
            </p:cNvPr>
            <p:cNvSpPr/>
            <p:nvPr/>
          </p:nvSpPr>
          <p:spPr>
            <a:xfrm>
              <a:off x="1507130" y="912041"/>
              <a:ext cx="333865" cy="455057"/>
            </a:xfrm>
            <a:custGeom>
              <a:avLst/>
              <a:gdLst>
                <a:gd name="connsiteX0" fmla="*/ 182361 w 333865"/>
                <a:gd name="connsiteY0" fmla="*/ 56743 h 455057"/>
                <a:gd name="connsiteX1" fmla="*/ 333865 w 333865"/>
                <a:gd name="connsiteY1" fmla="*/ 0 h 455057"/>
                <a:gd name="connsiteX2" fmla="*/ 151831 w 333865"/>
                <a:gd name="connsiteY2" fmla="*/ 398175 h 455057"/>
                <a:gd name="connsiteX3" fmla="*/ 0 w 333865"/>
                <a:gd name="connsiteY3" fmla="*/ 455057 h 455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3865" h="455057">
                  <a:moveTo>
                    <a:pt x="182361" y="56743"/>
                  </a:moveTo>
                  <a:lnTo>
                    <a:pt x="333865" y="0"/>
                  </a:lnTo>
                  <a:lnTo>
                    <a:pt x="151831" y="398175"/>
                  </a:lnTo>
                  <a:lnTo>
                    <a:pt x="0" y="455057"/>
                  </a:lnTo>
                  <a:close/>
                </a:path>
              </a:pathLst>
            </a:custGeom>
            <a:solidFill>
              <a:srgbClr val="5CC6D6">
                <a:alpha val="20000"/>
              </a:srgbClr>
            </a:solidFill>
            <a:ln w="163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>
                <a:latin typeface="Agency FB" panose="020B0503020202020204" pitchFamily="34" charset="0"/>
              </a:endParaRPr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5ED78AB2-26F2-4397-BB1E-38277B92C3DB}"/>
                </a:ext>
              </a:extLst>
            </p:cNvPr>
            <p:cNvSpPr/>
            <p:nvPr/>
          </p:nvSpPr>
          <p:spPr>
            <a:xfrm>
              <a:off x="1804915" y="800507"/>
              <a:ext cx="333865" cy="455057"/>
            </a:xfrm>
            <a:custGeom>
              <a:avLst/>
              <a:gdLst>
                <a:gd name="connsiteX0" fmla="*/ 182198 w 333865"/>
                <a:gd name="connsiteY0" fmla="*/ 56743 h 455057"/>
                <a:gd name="connsiteX1" fmla="*/ 333866 w 333865"/>
                <a:gd name="connsiteY1" fmla="*/ 0 h 455057"/>
                <a:gd name="connsiteX2" fmla="*/ 151832 w 333865"/>
                <a:gd name="connsiteY2" fmla="*/ 398175 h 455057"/>
                <a:gd name="connsiteX3" fmla="*/ 0 w 333865"/>
                <a:gd name="connsiteY3" fmla="*/ 455057 h 455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3865" h="455057">
                  <a:moveTo>
                    <a:pt x="182198" y="56743"/>
                  </a:moveTo>
                  <a:lnTo>
                    <a:pt x="333866" y="0"/>
                  </a:lnTo>
                  <a:lnTo>
                    <a:pt x="151832" y="398175"/>
                  </a:lnTo>
                  <a:lnTo>
                    <a:pt x="0" y="455057"/>
                  </a:lnTo>
                  <a:close/>
                </a:path>
              </a:pathLst>
            </a:custGeom>
            <a:solidFill>
              <a:srgbClr val="5CC6D6">
                <a:alpha val="20000"/>
              </a:srgbClr>
            </a:solidFill>
            <a:ln w="163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>
                <a:latin typeface="Agency FB" panose="020B0503020202020204" pitchFamily="34" charset="0"/>
              </a:endParaRPr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DAE98EA6-78C2-45E8-96D6-45ACA39BB610}"/>
                </a:ext>
              </a:extLst>
            </p:cNvPr>
            <p:cNvSpPr/>
            <p:nvPr/>
          </p:nvSpPr>
          <p:spPr>
            <a:xfrm>
              <a:off x="2102700" y="688973"/>
              <a:ext cx="333865" cy="455057"/>
            </a:xfrm>
            <a:custGeom>
              <a:avLst/>
              <a:gdLst>
                <a:gd name="connsiteX0" fmla="*/ 182198 w 333865"/>
                <a:gd name="connsiteY0" fmla="*/ 56743 h 455057"/>
                <a:gd name="connsiteX1" fmla="*/ 333866 w 333865"/>
                <a:gd name="connsiteY1" fmla="*/ 0 h 455057"/>
                <a:gd name="connsiteX2" fmla="*/ 151832 w 333865"/>
                <a:gd name="connsiteY2" fmla="*/ 398175 h 455057"/>
                <a:gd name="connsiteX3" fmla="*/ 0 w 333865"/>
                <a:gd name="connsiteY3" fmla="*/ 455057 h 455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3865" h="455057">
                  <a:moveTo>
                    <a:pt x="182198" y="56743"/>
                  </a:moveTo>
                  <a:lnTo>
                    <a:pt x="333866" y="0"/>
                  </a:lnTo>
                  <a:lnTo>
                    <a:pt x="151832" y="398175"/>
                  </a:lnTo>
                  <a:lnTo>
                    <a:pt x="0" y="455057"/>
                  </a:lnTo>
                  <a:close/>
                </a:path>
              </a:pathLst>
            </a:custGeom>
            <a:solidFill>
              <a:srgbClr val="5CC6D6">
                <a:alpha val="20000"/>
              </a:srgbClr>
            </a:solidFill>
            <a:ln w="163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>
                <a:latin typeface="Agency FB" panose="020B0503020202020204" pitchFamily="34" charset="0"/>
              </a:endParaRPr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D25F42E1-7391-46ED-87D7-CA669F5F9E68}"/>
                </a:ext>
              </a:extLst>
            </p:cNvPr>
            <p:cNvSpPr/>
            <p:nvPr/>
          </p:nvSpPr>
          <p:spPr>
            <a:xfrm>
              <a:off x="2400485" y="577440"/>
              <a:ext cx="333865" cy="455057"/>
            </a:xfrm>
            <a:custGeom>
              <a:avLst/>
              <a:gdLst>
                <a:gd name="connsiteX0" fmla="*/ 182198 w 333865"/>
                <a:gd name="connsiteY0" fmla="*/ 56743 h 455057"/>
                <a:gd name="connsiteX1" fmla="*/ 333865 w 333865"/>
                <a:gd name="connsiteY1" fmla="*/ 0 h 455057"/>
                <a:gd name="connsiteX2" fmla="*/ 151831 w 333865"/>
                <a:gd name="connsiteY2" fmla="*/ 398175 h 455057"/>
                <a:gd name="connsiteX3" fmla="*/ 0 w 333865"/>
                <a:gd name="connsiteY3" fmla="*/ 455057 h 455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3865" h="455057">
                  <a:moveTo>
                    <a:pt x="182198" y="56743"/>
                  </a:moveTo>
                  <a:lnTo>
                    <a:pt x="333865" y="0"/>
                  </a:lnTo>
                  <a:lnTo>
                    <a:pt x="151831" y="398175"/>
                  </a:lnTo>
                  <a:lnTo>
                    <a:pt x="0" y="455057"/>
                  </a:lnTo>
                  <a:close/>
                </a:path>
              </a:pathLst>
            </a:custGeom>
            <a:solidFill>
              <a:srgbClr val="5CC6D6">
                <a:alpha val="20000"/>
              </a:srgbClr>
            </a:solidFill>
            <a:ln w="163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>
                <a:latin typeface="Agency FB" panose="020B0503020202020204" pitchFamily="34" charset="0"/>
              </a:endParaRPr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6C1A7CA0-6123-4A07-817D-5FED69E0F4E4}"/>
                </a:ext>
              </a:extLst>
            </p:cNvPr>
            <p:cNvSpPr/>
            <p:nvPr/>
          </p:nvSpPr>
          <p:spPr>
            <a:xfrm>
              <a:off x="2698270" y="465906"/>
              <a:ext cx="333702" cy="455057"/>
            </a:xfrm>
            <a:custGeom>
              <a:avLst/>
              <a:gdLst>
                <a:gd name="connsiteX0" fmla="*/ 182198 w 333702"/>
                <a:gd name="connsiteY0" fmla="*/ 56743 h 455057"/>
                <a:gd name="connsiteX1" fmla="*/ 333702 w 333702"/>
                <a:gd name="connsiteY1" fmla="*/ 0 h 455057"/>
                <a:gd name="connsiteX2" fmla="*/ 151831 w 333702"/>
                <a:gd name="connsiteY2" fmla="*/ 398175 h 455057"/>
                <a:gd name="connsiteX3" fmla="*/ 0 w 333702"/>
                <a:gd name="connsiteY3" fmla="*/ 455057 h 455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3702" h="455057">
                  <a:moveTo>
                    <a:pt x="182198" y="56743"/>
                  </a:moveTo>
                  <a:lnTo>
                    <a:pt x="333702" y="0"/>
                  </a:lnTo>
                  <a:lnTo>
                    <a:pt x="151831" y="398175"/>
                  </a:lnTo>
                  <a:lnTo>
                    <a:pt x="0" y="455057"/>
                  </a:lnTo>
                  <a:close/>
                </a:path>
              </a:pathLst>
            </a:custGeom>
            <a:solidFill>
              <a:srgbClr val="5CC6D6">
                <a:alpha val="20000"/>
              </a:srgbClr>
            </a:solidFill>
            <a:ln w="163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>
                <a:latin typeface="Agency FB" panose="020B0503020202020204" pitchFamily="34" charset="0"/>
              </a:endParaRPr>
            </a:p>
          </p:txBody>
        </p:sp>
      </p:grpSp>
      <p:grpSp>
        <p:nvGrpSpPr>
          <p:cNvPr id="203" name="Graphic 36">
            <a:extLst>
              <a:ext uri="{FF2B5EF4-FFF2-40B4-BE49-F238E27FC236}">
                <a16:creationId xmlns:a16="http://schemas.microsoft.com/office/drawing/2014/main" id="{EFD768F8-C94C-48D8-8CF3-AB62E1E3956A}"/>
              </a:ext>
            </a:extLst>
          </p:cNvPr>
          <p:cNvGrpSpPr/>
          <p:nvPr userDrawn="1"/>
        </p:nvGrpSpPr>
        <p:grpSpPr>
          <a:xfrm>
            <a:off x="10223610" y="420940"/>
            <a:ext cx="3058050" cy="1334364"/>
            <a:chOff x="4071077" y="2539688"/>
            <a:chExt cx="3058050" cy="1334364"/>
          </a:xfrm>
          <a:solidFill>
            <a:srgbClr val="FFFFFF"/>
          </a:solidFill>
        </p:grpSpPr>
        <p:grpSp>
          <p:nvGrpSpPr>
            <p:cNvPr id="204" name="Graphic 36">
              <a:extLst>
                <a:ext uri="{FF2B5EF4-FFF2-40B4-BE49-F238E27FC236}">
                  <a16:creationId xmlns:a16="http://schemas.microsoft.com/office/drawing/2014/main" id="{0BF74EE0-9D91-45B8-96EF-2EAD1B6AAC80}"/>
                </a:ext>
              </a:extLst>
            </p:cNvPr>
            <p:cNvGrpSpPr/>
            <p:nvPr/>
          </p:nvGrpSpPr>
          <p:grpSpPr>
            <a:xfrm>
              <a:off x="4071077" y="3855277"/>
              <a:ext cx="3058050" cy="18775"/>
              <a:chOff x="4071077" y="3855277"/>
              <a:chExt cx="3058050" cy="18775"/>
            </a:xfrm>
            <a:solidFill>
              <a:srgbClr val="FFFFFF"/>
            </a:solidFill>
          </p:grpSpPr>
          <p:sp>
            <p:nvSpPr>
              <p:cNvPr id="317" name="Freeform: Shape 316">
                <a:extLst>
                  <a:ext uri="{FF2B5EF4-FFF2-40B4-BE49-F238E27FC236}">
                    <a16:creationId xmlns:a16="http://schemas.microsoft.com/office/drawing/2014/main" id="{9C16F0DB-68FE-4895-936E-ADE206810FCA}"/>
                  </a:ext>
                </a:extLst>
              </p:cNvPr>
              <p:cNvSpPr/>
              <p:nvPr/>
            </p:nvSpPr>
            <p:spPr>
              <a:xfrm>
                <a:off x="7110351" y="385527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318" name="Freeform: Shape 317">
                <a:extLst>
                  <a:ext uri="{FF2B5EF4-FFF2-40B4-BE49-F238E27FC236}">
                    <a16:creationId xmlns:a16="http://schemas.microsoft.com/office/drawing/2014/main" id="{7DBA057A-3DC4-4D07-9A8A-899F5D35FEA0}"/>
                  </a:ext>
                </a:extLst>
              </p:cNvPr>
              <p:cNvSpPr/>
              <p:nvPr/>
            </p:nvSpPr>
            <p:spPr>
              <a:xfrm>
                <a:off x="6893326" y="385527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049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319" name="Freeform: Shape 318">
                <a:extLst>
                  <a:ext uri="{FF2B5EF4-FFF2-40B4-BE49-F238E27FC236}">
                    <a16:creationId xmlns:a16="http://schemas.microsoft.com/office/drawing/2014/main" id="{0FE2026C-D560-4252-8963-5B7DCC254E20}"/>
                  </a:ext>
                </a:extLst>
              </p:cNvPr>
              <p:cNvSpPr/>
              <p:nvPr/>
            </p:nvSpPr>
            <p:spPr>
              <a:xfrm>
                <a:off x="6676116" y="385527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320" name="Freeform: Shape 319">
                <a:extLst>
                  <a:ext uri="{FF2B5EF4-FFF2-40B4-BE49-F238E27FC236}">
                    <a16:creationId xmlns:a16="http://schemas.microsoft.com/office/drawing/2014/main" id="{368656DA-68D1-45AB-AC67-32E904560097}"/>
                  </a:ext>
                </a:extLst>
              </p:cNvPr>
              <p:cNvSpPr/>
              <p:nvPr/>
            </p:nvSpPr>
            <p:spPr>
              <a:xfrm>
                <a:off x="6459091" y="385527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321" name="Freeform: Shape 320">
                <a:extLst>
                  <a:ext uri="{FF2B5EF4-FFF2-40B4-BE49-F238E27FC236}">
                    <a16:creationId xmlns:a16="http://schemas.microsoft.com/office/drawing/2014/main" id="{2A0D0BB5-DBEA-4F5A-BB1A-0E497EF94F84}"/>
                  </a:ext>
                </a:extLst>
              </p:cNvPr>
              <p:cNvSpPr/>
              <p:nvPr/>
            </p:nvSpPr>
            <p:spPr>
              <a:xfrm>
                <a:off x="6242066" y="385527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050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322" name="Freeform: Shape 321">
                <a:extLst>
                  <a:ext uri="{FF2B5EF4-FFF2-40B4-BE49-F238E27FC236}">
                    <a16:creationId xmlns:a16="http://schemas.microsoft.com/office/drawing/2014/main" id="{E0EDC204-0D21-4F6E-A6F9-B850FD159DDD}"/>
                  </a:ext>
                </a:extLst>
              </p:cNvPr>
              <p:cNvSpPr/>
              <p:nvPr/>
            </p:nvSpPr>
            <p:spPr>
              <a:xfrm>
                <a:off x="6024856" y="385527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323" name="Freeform: Shape 322">
                <a:extLst>
                  <a:ext uri="{FF2B5EF4-FFF2-40B4-BE49-F238E27FC236}">
                    <a16:creationId xmlns:a16="http://schemas.microsoft.com/office/drawing/2014/main" id="{3942D2D3-CAE5-4E2F-9E3F-34625AE29958}"/>
                  </a:ext>
                </a:extLst>
              </p:cNvPr>
              <p:cNvSpPr/>
              <p:nvPr/>
            </p:nvSpPr>
            <p:spPr>
              <a:xfrm>
                <a:off x="5807831" y="385527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324" name="Freeform: Shape 323">
                <a:extLst>
                  <a:ext uri="{FF2B5EF4-FFF2-40B4-BE49-F238E27FC236}">
                    <a16:creationId xmlns:a16="http://schemas.microsoft.com/office/drawing/2014/main" id="{878B27FC-A5DB-4CCB-8067-76779E057B11}"/>
                  </a:ext>
                </a:extLst>
              </p:cNvPr>
              <p:cNvSpPr/>
              <p:nvPr/>
            </p:nvSpPr>
            <p:spPr>
              <a:xfrm>
                <a:off x="5590806" y="385527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050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325" name="Freeform: Shape 324">
                <a:extLst>
                  <a:ext uri="{FF2B5EF4-FFF2-40B4-BE49-F238E27FC236}">
                    <a16:creationId xmlns:a16="http://schemas.microsoft.com/office/drawing/2014/main" id="{9FB24C61-267B-4D33-A744-20DA8BA8ED64}"/>
                  </a:ext>
                </a:extLst>
              </p:cNvPr>
              <p:cNvSpPr/>
              <p:nvPr/>
            </p:nvSpPr>
            <p:spPr>
              <a:xfrm>
                <a:off x="5373596" y="385527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326" name="Freeform: Shape 325">
                <a:extLst>
                  <a:ext uri="{FF2B5EF4-FFF2-40B4-BE49-F238E27FC236}">
                    <a16:creationId xmlns:a16="http://schemas.microsoft.com/office/drawing/2014/main" id="{FBF5AFE2-1A59-4CC3-B749-5E176EFB7AFC}"/>
                  </a:ext>
                </a:extLst>
              </p:cNvPr>
              <p:cNvSpPr/>
              <p:nvPr/>
            </p:nvSpPr>
            <p:spPr>
              <a:xfrm>
                <a:off x="5156571" y="385527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327" name="Freeform: Shape 326">
                <a:extLst>
                  <a:ext uri="{FF2B5EF4-FFF2-40B4-BE49-F238E27FC236}">
                    <a16:creationId xmlns:a16="http://schemas.microsoft.com/office/drawing/2014/main" id="{73DE4B3C-CF07-4AB4-AC4A-1359577A3B6B}"/>
                  </a:ext>
                </a:extLst>
              </p:cNvPr>
              <p:cNvSpPr/>
              <p:nvPr/>
            </p:nvSpPr>
            <p:spPr>
              <a:xfrm>
                <a:off x="4939362" y="385527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328" name="Freeform: Shape 327">
                <a:extLst>
                  <a:ext uri="{FF2B5EF4-FFF2-40B4-BE49-F238E27FC236}">
                    <a16:creationId xmlns:a16="http://schemas.microsoft.com/office/drawing/2014/main" id="{E4AC7A7C-49E3-427B-AF5B-F5FE82036367}"/>
                  </a:ext>
                </a:extLst>
              </p:cNvPr>
              <p:cNvSpPr/>
              <p:nvPr/>
            </p:nvSpPr>
            <p:spPr>
              <a:xfrm>
                <a:off x="4722336" y="385527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329" name="Freeform: Shape 328">
                <a:extLst>
                  <a:ext uri="{FF2B5EF4-FFF2-40B4-BE49-F238E27FC236}">
                    <a16:creationId xmlns:a16="http://schemas.microsoft.com/office/drawing/2014/main" id="{EAC67FB3-66D2-4904-9078-A012881D4FD7}"/>
                  </a:ext>
                </a:extLst>
              </p:cNvPr>
              <p:cNvSpPr/>
              <p:nvPr/>
            </p:nvSpPr>
            <p:spPr>
              <a:xfrm>
                <a:off x="4505311" y="385527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330" name="Freeform: Shape 329">
                <a:extLst>
                  <a:ext uri="{FF2B5EF4-FFF2-40B4-BE49-F238E27FC236}">
                    <a16:creationId xmlns:a16="http://schemas.microsoft.com/office/drawing/2014/main" id="{2FF01A7E-D26A-40C0-921C-C93BF01ECE99}"/>
                  </a:ext>
                </a:extLst>
              </p:cNvPr>
              <p:cNvSpPr/>
              <p:nvPr/>
            </p:nvSpPr>
            <p:spPr>
              <a:xfrm>
                <a:off x="4288102" y="385527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331" name="Freeform: Shape 330">
                <a:extLst>
                  <a:ext uri="{FF2B5EF4-FFF2-40B4-BE49-F238E27FC236}">
                    <a16:creationId xmlns:a16="http://schemas.microsoft.com/office/drawing/2014/main" id="{64AA64BB-EF01-4705-ACC0-D83707EEA064}"/>
                  </a:ext>
                </a:extLst>
              </p:cNvPr>
              <p:cNvSpPr/>
              <p:nvPr/>
            </p:nvSpPr>
            <p:spPr>
              <a:xfrm>
                <a:off x="4071077" y="385527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</p:grpSp>
        <p:grpSp>
          <p:nvGrpSpPr>
            <p:cNvPr id="205" name="Graphic 36">
              <a:extLst>
                <a:ext uri="{FF2B5EF4-FFF2-40B4-BE49-F238E27FC236}">
                  <a16:creationId xmlns:a16="http://schemas.microsoft.com/office/drawing/2014/main" id="{2CFC5A8F-076A-403F-9352-9A549F6C0E38}"/>
                </a:ext>
              </a:extLst>
            </p:cNvPr>
            <p:cNvGrpSpPr/>
            <p:nvPr/>
          </p:nvGrpSpPr>
          <p:grpSpPr>
            <a:xfrm>
              <a:off x="4071077" y="3659788"/>
              <a:ext cx="3058050" cy="18775"/>
              <a:chOff x="4071077" y="3659788"/>
              <a:chExt cx="3058050" cy="18775"/>
            </a:xfrm>
            <a:solidFill>
              <a:srgbClr val="FFFFFF"/>
            </a:solidFill>
          </p:grpSpPr>
          <p:sp>
            <p:nvSpPr>
              <p:cNvPr id="302" name="Freeform: Shape 301">
                <a:extLst>
                  <a:ext uri="{FF2B5EF4-FFF2-40B4-BE49-F238E27FC236}">
                    <a16:creationId xmlns:a16="http://schemas.microsoft.com/office/drawing/2014/main" id="{9F11681A-066E-4CD4-AC26-6FBC4F0E7C9F}"/>
                  </a:ext>
                </a:extLst>
              </p:cNvPr>
              <p:cNvSpPr/>
              <p:nvPr/>
            </p:nvSpPr>
            <p:spPr>
              <a:xfrm>
                <a:off x="7110351" y="365978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592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303" name="Freeform: Shape 302">
                <a:extLst>
                  <a:ext uri="{FF2B5EF4-FFF2-40B4-BE49-F238E27FC236}">
                    <a16:creationId xmlns:a16="http://schemas.microsoft.com/office/drawing/2014/main" id="{29DDF7AB-0EC7-4918-8E74-7CCEF5D5E40D}"/>
                  </a:ext>
                </a:extLst>
              </p:cNvPr>
              <p:cNvSpPr/>
              <p:nvPr/>
            </p:nvSpPr>
            <p:spPr>
              <a:xfrm>
                <a:off x="6893326" y="365978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049" y="18592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304" name="Freeform: Shape 303">
                <a:extLst>
                  <a:ext uri="{FF2B5EF4-FFF2-40B4-BE49-F238E27FC236}">
                    <a16:creationId xmlns:a16="http://schemas.microsoft.com/office/drawing/2014/main" id="{CC324284-BC47-429A-9386-EB2EEA4D113F}"/>
                  </a:ext>
                </a:extLst>
              </p:cNvPr>
              <p:cNvSpPr/>
              <p:nvPr/>
            </p:nvSpPr>
            <p:spPr>
              <a:xfrm>
                <a:off x="6676116" y="365978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592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305" name="Freeform: Shape 304">
                <a:extLst>
                  <a:ext uri="{FF2B5EF4-FFF2-40B4-BE49-F238E27FC236}">
                    <a16:creationId xmlns:a16="http://schemas.microsoft.com/office/drawing/2014/main" id="{533F30C2-670E-43FE-8A2C-0BB600E9CD58}"/>
                  </a:ext>
                </a:extLst>
              </p:cNvPr>
              <p:cNvSpPr/>
              <p:nvPr/>
            </p:nvSpPr>
            <p:spPr>
              <a:xfrm>
                <a:off x="6459091" y="365978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306" name="Freeform: Shape 305">
                <a:extLst>
                  <a:ext uri="{FF2B5EF4-FFF2-40B4-BE49-F238E27FC236}">
                    <a16:creationId xmlns:a16="http://schemas.microsoft.com/office/drawing/2014/main" id="{3C47BAE0-4414-4617-B580-1D092CCA4246}"/>
                  </a:ext>
                </a:extLst>
              </p:cNvPr>
              <p:cNvSpPr/>
              <p:nvPr/>
            </p:nvSpPr>
            <p:spPr>
              <a:xfrm>
                <a:off x="6242066" y="365978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050" y="18592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307" name="Freeform: Shape 306">
                <a:extLst>
                  <a:ext uri="{FF2B5EF4-FFF2-40B4-BE49-F238E27FC236}">
                    <a16:creationId xmlns:a16="http://schemas.microsoft.com/office/drawing/2014/main" id="{0196D29B-8AC4-4E5F-9BF5-F927EBE8C1BB}"/>
                  </a:ext>
                </a:extLst>
              </p:cNvPr>
              <p:cNvSpPr/>
              <p:nvPr/>
            </p:nvSpPr>
            <p:spPr>
              <a:xfrm>
                <a:off x="6024856" y="365978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592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308" name="Freeform: Shape 307">
                <a:extLst>
                  <a:ext uri="{FF2B5EF4-FFF2-40B4-BE49-F238E27FC236}">
                    <a16:creationId xmlns:a16="http://schemas.microsoft.com/office/drawing/2014/main" id="{A897CA0F-AD77-46E4-A040-7691BFBFD710}"/>
                  </a:ext>
                </a:extLst>
              </p:cNvPr>
              <p:cNvSpPr/>
              <p:nvPr/>
            </p:nvSpPr>
            <p:spPr>
              <a:xfrm>
                <a:off x="5807831" y="365978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592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309" name="Freeform: Shape 308">
                <a:extLst>
                  <a:ext uri="{FF2B5EF4-FFF2-40B4-BE49-F238E27FC236}">
                    <a16:creationId xmlns:a16="http://schemas.microsoft.com/office/drawing/2014/main" id="{9E58D31C-7A06-4ADA-A5F3-B453150A7AF7}"/>
                  </a:ext>
                </a:extLst>
              </p:cNvPr>
              <p:cNvSpPr/>
              <p:nvPr/>
            </p:nvSpPr>
            <p:spPr>
              <a:xfrm>
                <a:off x="5590806" y="365978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050" y="18592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310" name="Freeform: Shape 309">
                <a:extLst>
                  <a:ext uri="{FF2B5EF4-FFF2-40B4-BE49-F238E27FC236}">
                    <a16:creationId xmlns:a16="http://schemas.microsoft.com/office/drawing/2014/main" id="{E7282F05-EA68-41A6-81B0-FB6069D3BA88}"/>
                  </a:ext>
                </a:extLst>
              </p:cNvPr>
              <p:cNvSpPr/>
              <p:nvPr/>
            </p:nvSpPr>
            <p:spPr>
              <a:xfrm>
                <a:off x="5373596" y="365978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592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311" name="Freeform: Shape 310">
                <a:extLst>
                  <a:ext uri="{FF2B5EF4-FFF2-40B4-BE49-F238E27FC236}">
                    <a16:creationId xmlns:a16="http://schemas.microsoft.com/office/drawing/2014/main" id="{271314C4-57EC-426B-9B3B-BFB960E52C72}"/>
                  </a:ext>
                </a:extLst>
              </p:cNvPr>
              <p:cNvSpPr/>
              <p:nvPr/>
            </p:nvSpPr>
            <p:spPr>
              <a:xfrm>
                <a:off x="5156571" y="365978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592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312" name="Freeform: Shape 311">
                <a:extLst>
                  <a:ext uri="{FF2B5EF4-FFF2-40B4-BE49-F238E27FC236}">
                    <a16:creationId xmlns:a16="http://schemas.microsoft.com/office/drawing/2014/main" id="{8736A75C-78F4-4CA0-876D-D221C8EA106F}"/>
                  </a:ext>
                </a:extLst>
              </p:cNvPr>
              <p:cNvSpPr/>
              <p:nvPr/>
            </p:nvSpPr>
            <p:spPr>
              <a:xfrm>
                <a:off x="4939362" y="365978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592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313" name="Freeform: Shape 312">
                <a:extLst>
                  <a:ext uri="{FF2B5EF4-FFF2-40B4-BE49-F238E27FC236}">
                    <a16:creationId xmlns:a16="http://schemas.microsoft.com/office/drawing/2014/main" id="{C94901CD-A3FA-4CF8-9C13-0B29E1E4EFC7}"/>
                  </a:ext>
                </a:extLst>
              </p:cNvPr>
              <p:cNvSpPr/>
              <p:nvPr/>
            </p:nvSpPr>
            <p:spPr>
              <a:xfrm>
                <a:off x="4722336" y="365978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592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314" name="Freeform: Shape 313">
                <a:extLst>
                  <a:ext uri="{FF2B5EF4-FFF2-40B4-BE49-F238E27FC236}">
                    <a16:creationId xmlns:a16="http://schemas.microsoft.com/office/drawing/2014/main" id="{78840865-7E42-4970-B151-CDF9ED9B3214}"/>
                  </a:ext>
                </a:extLst>
              </p:cNvPr>
              <p:cNvSpPr/>
              <p:nvPr/>
            </p:nvSpPr>
            <p:spPr>
              <a:xfrm>
                <a:off x="4505311" y="365978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315" name="Freeform: Shape 314">
                <a:extLst>
                  <a:ext uri="{FF2B5EF4-FFF2-40B4-BE49-F238E27FC236}">
                    <a16:creationId xmlns:a16="http://schemas.microsoft.com/office/drawing/2014/main" id="{E99067AB-4509-4EF4-8843-A201CFEA9B8F}"/>
                  </a:ext>
                </a:extLst>
              </p:cNvPr>
              <p:cNvSpPr/>
              <p:nvPr/>
            </p:nvSpPr>
            <p:spPr>
              <a:xfrm>
                <a:off x="4288102" y="365978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592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316" name="Freeform: Shape 315">
                <a:extLst>
                  <a:ext uri="{FF2B5EF4-FFF2-40B4-BE49-F238E27FC236}">
                    <a16:creationId xmlns:a16="http://schemas.microsoft.com/office/drawing/2014/main" id="{4737A6BF-8009-4185-A349-4D8196586512}"/>
                  </a:ext>
                </a:extLst>
              </p:cNvPr>
              <p:cNvSpPr/>
              <p:nvPr/>
            </p:nvSpPr>
            <p:spPr>
              <a:xfrm>
                <a:off x="4071077" y="365978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592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</p:grpSp>
        <p:grpSp>
          <p:nvGrpSpPr>
            <p:cNvPr id="206" name="Graphic 36">
              <a:extLst>
                <a:ext uri="{FF2B5EF4-FFF2-40B4-BE49-F238E27FC236}">
                  <a16:creationId xmlns:a16="http://schemas.microsoft.com/office/drawing/2014/main" id="{8993E690-33E8-4900-B742-9BB12B3958B0}"/>
                </a:ext>
              </a:extLst>
            </p:cNvPr>
            <p:cNvGrpSpPr/>
            <p:nvPr/>
          </p:nvGrpSpPr>
          <p:grpSpPr>
            <a:xfrm>
              <a:off x="4071077" y="3490807"/>
              <a:ext cx="3058050" cy="18775"/>
              <a:chOff x="4071077" y="3490807"/>
              <a:chExt cx="3058050" cy="18775"/>
            </a:xfrm>
            <a:solidFill>
              <a:srgbClr val="FFFFFF"/>
            </a:solidFill>
          </p:grpSpPr>
          <p:sp>
            <p:nvSpPr>
              <p:cNvPr id="287" name="Freeform: Shape 286">
                <a:extLst>
                  <a:ext uri="{FF2B5EF4-FFF2-40B4-BE49-F238E27FC236}">
                    <a16:creationId xmlns:a16="http://schemas.microsoft.com/office/drawing/2014/main" id="{F232A194-DBAF-407F-B091-2C342CE66663}"/>
                  </a:ext>
                </a:extLst>
              </p:cNvPr>
              <p:cNvSpPr/>
              <p:nvPr/>
            </p:nvSpPr>
            <p:spPr>
              <a:xfrm>
                <a:off x="7110351" y="349080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288" name="Freeform: Shape 287">
                <a:extLst>
                  <a:ext uri="{FF2B5EF4-FFF2-40B4-BE49-F238E27FC236}">
                    <a16:creationId xmlns:a16="http://schemas.microsoft.com/office/drawing/2014/main" id="{641B962E-3218-45B2-BC55-ED2C32CA1C28}"/>
                  </a:ext>
                </a:extLst>
              </p:cNvPr>
              <p:cNvSpPr/>
              <p:nvPr/>
            </p:nvSpPr>
            <p:spPr>
              <a:xfrm>
                <a:off x="6893326" y="349080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049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289" name="Freeform: Shape 288">
                <a:extLst>
                  <a:ext uri="{FF2B5EF4-FFF2-40B4-BE49-F238E27FC236}">
                    <a16:creationId xmlns:a16="http://schemas.microsoft.com/office/drawing/2014/main" id="{6980BB83-F8EA-4A6A-8894-C50BEA10C0E8}"/>
                  </a:ext>
                </a:extLst>
              </p:cNvPr>
              <p:cNvSpPr/>
              <p:nvPr/>
            </p:nvSpPr>
            <p:spPr>
              <a:xfrm>
                <a:off x="6676116" y="349080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290" name="Freeform: Shape 289">
                <a:extLst>
                  <a:ext uri="{FF2B5EF4-FFF2-40B4-BE49-F238E27FC236}">
                    <a16:creationId xmlns:a16="http://schemas.microsoft.com/office/drawing/2014/main" id="{F78C8DC7-8C9B-42C2-BADD-FA355126A965}"/>
                  </a:ext>
                </a:extLst>
              </p:cNvPr>
              <p:cNvSpPr/>
              <p:nvPr/>
            </p:nvSpPr>
            <p:spPr>
              <a:xfrm>
                <a:off x="6459091" y="349080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291" name="Freeform: Shape 290">
                <a:extLst>
                  <a:ext uri="{FF2B5EF4-FFF2-40B4-BE49-F238E27FC236}">
                    <a16:creationId xmlns:a16="http://schemas.microsoft.com/office/drawing/2014/main" id="{14904722-90A7-4C71-A3C5-75BC4488ECC0}"/>
                  </a:ext>
                </a:extLst>
              </p:cNvPr>
              <p:cNvSpPr/>
              <p:nvPr/>
            </p:nvSpPr>
            <p:spPr>
              <a:xfrm>
                <a:off x="6242066" y="349080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050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292" name="Freeform: Shape 291">
                <a:extLst>
                  <a:ext uri="{FF2B5EF4-FFF2-40B4-BE49-F238E27FC236}">
                    <a16:creationId xmlns:a16="http://schemas.microsoft.com/office/drawing/2014/main" id="{E6A634B2-4189-4C7B-AC38-5A89D31E1183}"/>
                  </a:ext>
                </a:extLst>
              </p:cNvPr>
              <p:cNvSpPr/>
              <p:nvPr/>
            </p:nvSpPr>
            <p:spPr>
              <a:xfrm>
                <a:off x="6024856" y="349080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293" name="Freeform: Shape 292">
                <a:extLst>
                  <a:ext uri="{FF2B5EF4-FFF2-40B4-BE49-F238E27FC236}">
                    <a16:creationId xmlns:a16="http://schemas.microsoft.com/office/drawing/2014/main" id="{A8FB054D-26B5-4A2A-9D20-5CF570E94EFD}"/>
                  </a:ext>
                </a:extLst>
              </p:cNvPr>
              <p:cNvSpPr/>
              <p:nvPr/>
            </p:nvSpPr>
            <p:spPr>
              <a:xfrm>
                <a:off x="5807831" y="349080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294" name="Freeform: Shape 293">
                <a:extLst>
                  <a:ext uri="{FF2B5EF4-FFF2-40B4-BE49-F238E27FC236}">
                    <a16:creationId xmlns:a16="http://schemas.microsoft.com/office/drawing/2014/main" id="{E9BB0CF4-6540-41BB-ADCE-8B7A066770C9}"/>
                  </a:ext>
                </a:extLst>
              </p:cNvPr>
              <p:cNvSpPr/>
              <p:nvPr/>
            </p:nvSpPr>
            <p:spPr>
              <a:xfrm>
                <a:off x="5590622" y="3490807"/>
                <a:ext cx="18775" cy="18775"/>
              </a:xfrm>
              <a:custGeom>
                <a:avLst/>
                <a:gdLst>
                  <a:gd name="connsiteX0" fmla="*/ 18776 w 18775"/>
                  <a:gd name="connsiteY0" fmla="*/ 9388 h 18775"/>
                  <a:gd name="connsiteX1" fmla="*/ 9388 w 18775"/>
                  <a:gd name="connsiteY1" fmla="*/ 18776 h 18775"/>
                  <a:gd name="connsiteX2" fmla="*/ 0 w 18775"/>
                  <a:gd name="connsiteY2" fmla="*/ 9388 h 18775"/>
                  <a:gd name="connsiteX3" fmla="*/ 9388 w 18775"/>
                  <a:gd name="connsiteY3" fmla="*/ 0 h 18775"/>
                  <a:gd name="connsiteX4" fmla="*/ 18776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18776" y="9388"/>
                    </a:moveTo>
                    <a:cubicBezTo>
                      <a:pt x="18776" y="14573"/>
                      <a:pt x="14573" y="18776"/>
                      <a:pt x="9388" y="18776"/>
                    </a:cubicBezTo>
                    <a:cubicBezTo>
                      <a:pt x="4203" y="18776"/>
                      <a:pt x="0" y="14573"/>
                      <a:pt x="0" y="9388"/>
                    </a:cubicBezTo>
                    <a:cubicBezTo>
                      <a:pt x="0" y="4203"/>
                      <a:pt x="4203" y="0"/>
                      <a:pt x="9388" y="0"/>
                    </a:cubicBezTo>
                    <a:cubicBezTo>
                      <a:pt x="14573" y="0"/>
                      <a:pt x="18776" y="4203"/>
                      <a:pt x="18776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295" name="Freeform: Shape 294">
                <a:extLst>
                  <a:ext uri="{FF2B5EF4-FFF2-40B4-BE49-F238E27FC236}">
                    <a16:creationId xmlns:a16="http://schemas.microsoft.com/office/drawing/2014/main" id="{66349596-1CAD-42A1-861E-76F2F4344C1F}"/>
                  </a:ext>
                </a:extLst>
              </p:cNvPr>
              <p:cNvSpPr/>
              <p:nvPr/>
            </p:nvSpPr>
            <p:spPr>
              <a:xfrm>
                <a:off x="5373596" y="3490807"/>
                <a:ext cx="18775" cy="18775"/>
              </a:xfrm>
              <a:custGeom>
                <a:avLst/>
                <a:gdLst>
                  <a:gd name="connsiteX0" fmla="*/ 18776 w 18775"/>
                  <a:gd name="connsiteY0" fmla="*/ 9388 h 18775"/>
                  <a:gd name="connsiteX1" fmla="*/ 9388 w 18775"/>
                  <a:gd name="connsiteY1" fmla="*/ 18776 h 18775"/>
                  <a:gd name="connsiteX2" fmla="*/ 0 w 18775"/>
                  <a:gd name="connsiteY2" fmla="*/ 9388 h 18775"/>
                  <a:gd name="connsiteX3" fmla="*/ 9388 w 18775"/>
                  <a:gd name="connsiteY3" fmla="*/ 0 h 18775"/>
                  <a:gd name="connsiteX4" fmla="*/ 18776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18776" y="9388"/>
                    </a:moveTo>
                    <a:cubicBezTo>
                      <a:pt x="18776" y="14573"/>
                      <a:pt x="14573" y="18776"/>
                      <a:pt x="9388" y="18776"/>
                    </a:cubicBezTo>
                    <a:cubicBezTo>
                      <a:pt x="4203" y="18776"/>
                      <a:pt x="0" y="14573"/>
                      <a:pt x="0" y="9388"/>
                    </a:cubicBezTo>
                    <a:cubicBezTo>
                      <a:pt x="0" y="4203"/>
                      <a:pt x="4203" y="0"/>
                      <a:pt x="9388" y="0"/>
                    </a:cubicBezTo>
                    <a:cubicBezTo>
                      <a:pt x="14573" y="0"/>
                      <a:pt x="18776" y="4203"/>
                      <a:pt x="18776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296" name="Freeform: Shape 295">
                <a:extLst>
                  <a:ext uri="{FF2B5EF4-FFF2-40B4-BE49-F238E27FC236}">
                    <a16:creationId xmlns:a16="http://schemas.microsoft.com/office/drawing/2014/main" id="{86C23519-B9CB-4274-90C9-2473C33EBA22}"/>
                  </a:ext>
                </a:extLst>
              </p:cNvPr>
              <p:cNvSpPr/>
              <p:nvPr/>
            </p:nvSpPr>
            <p:spPr>
              <a:xfrm>
                <a:off x="5156571" y="349080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297" name="Freeform: Shape 296">
                <a:extLst>
                  <a:ext uri="{FF2B5EF4-FFF2-40B4-BE49-F238E27FC236}">
                    <a16:creationId xmlns:a16="http://schemas.microsoft.com/office/drawing/2014/main" id="{BD40224B-291F-4EE6-A001-626F3A20345C}"/>
                  </a:ext>
                </a:extLst>
              </p:cNvPr>
              <p:cNvSpPr/>
              <p:nvPr/>
            </p:nvSpPr>
            <p:spPr>
              <a:xfrm>
                <a:off x="4939362" y="349080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298" name="Freeform: Shape 297">
                <a:extLst>
                  <a:ext uri="{FF2B5EF4-FFF2-40B4-BE49-F238E27FC236}">
                    <a16:creationId xmlns:a16="http://schemas.microsoft.com/office/drawing/2014/main" id="{1A866918-5FDD-40CA-B99E-12468BEC1182}"/>
                  </a:ext>
                </a:extLst>
              </p:cNvPr>
              <p:cNvSpPr/>
              <p:nvPr/>
            </p:nvSpPr>
            <p:spPr>
              <a:xfrm>
                <a:off x="4722336" y="349080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299" name="Freeform: Shape 298">
                <a:extLst>
                  <a:ext uri="{FF2B5EF4-FFF2-40B4-BE49-F238E27FC236}">
                    <a16:creationId xmlns:a16="http://schemas.microsoft.com/office/drawing/2014/main" id="{1FCD5C82-3788-4534-827B-DE4918D92F8C}"/>
                  </a:ext>
                </a:extLst>
              </p:cNvPr>
              <p:cNvSpPr/>
              <p:nvPr/>
            </p:nvSpPr>
            <p:spPr>
              <a:xfrm>
                <a:off x="4505311" y="349080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300" name="Freeform: Shape 299">
                <a:extLst>
                  <a:ext uri="{FF2B5EF4-FFF2-40B4-BE49-F238E27FC236}">
                    <a16:creationId xmlns:a16="http://schemas.microsoft.com/office/drawing/2014/main" id="{1011CA7A-C4C4-4B23-8534-EB49A3C2B598}"/>
                  </a:ext>
                </a:extLst>
              </p:cNvPr>
              <p:cNvSpPr/>
              <p:nvPr/>
            </p:nvSpPr>
            <p:spPr>
              <a:xfrm>
                <a:off x="4288102" y="349080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301" name="Freeform: Shape 300">
                <a:extLst>
                  <a:ext uri="{FF2B5EF4-FFF2-40B4-BE49-F238E27FC236}">
                    <a16:creationId xmlns:a16="http://schemas.microsoft.com/office/drawing/2014/main" id="{18F5A9D7-2361-40BA-B43E-D670FB8EA92A}"/>
                  </a:ext>
                </a:extLst>
              </p:cNvPr>
              <p:cNvSpPr/>
              <p:nvPr/>
            </p:nvSpPr>
            <p:spPr>
              <a:xfrm>
                <a:off x="4071077" y="349080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</p:grpSp>
        <p:grpSp>
          <p:nvGrpSpPr>
            <p:cNvPr id="207" name="Graphic 36">
              <a:extLst>
                <a:ext uri="{FF2B5EF4-FFF2-40B4-BE49-F238E27FC236}">
                  <a16:creationId xmlns:a16="http://schemas.microsoft.com/office/drawing/2014/main" id="{4BA6FB10-0A78-4EB7-A3BB-5D2C4221DCFA}"/>
                </a:ext>
              </a:extLst>
            </p:cNvPr>
            <p:cNvGrpSpPr/>
            <p:nvPr/>
          </p:nvGrpSpPr>
          <p:grpSpPr>
            <a:xfrm>
              <a:off x="4071077" y="3295318"/>
              <a:ext cx="3058050" cy="18775"/>
              <a:chOff x="4071077" y="3295318"/>
              <a:chExt cx="3058050" cy="18775"/>
            </a:xfrm>
            <a:solidFill>
              <a:srgbClr val="FFFFFF"/>
            </a:solidFill>
          </p:grpSpPr>
          <p:sp>
            <p:nvSpPr>
              <p:cNvPr id="272" name="Freeform: Shape 271">
                <a:extLst>
                  <a:ext uri="{FF2B5EF4-FFF2-40B4-BE49-F238E27FC236}">
                    <a16:creationId xmlns:a16="http://schemas.microsoft.com/office/drawing/2014/main" id="{F19A11DE-84E8-4B2C-B2AA-F321729D53DC}"/>
                  </a:ext>
                </a:extLst>
              </p:cNvPr>
              <p:cNvSpPr/>
              <p:nvPr/>
            </p:nvSpPr>
            <p:spPr>
              <a:xfrm>
                <a:off x="7110351" y="329531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592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273" name="Freeform: Shape 272">
                <a:extLst>
                  <a:ext uri="{FF2B5EF4-FFF2-40B4-BE49-F238E27FC236}">
                    <a16:creationId xmlns:a16="http://schemas.microsoft.com/office/drawing/2014/main" id="{E605746D-4886-4441-A297-BD7DBD88E9E6}"/>
                  </a:ext>
                </a:extLst>
              </p:cNvPr>
              <p:cNvSpPr/>
              <p:nvPr/>
            </p:nvSpPr>
            <p:spPr>
              <a:xfrm>
                <a:off x="6893326" y="329531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049" y="18592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274" name="Freeform: Shape 273">
                <a:extLst>
                  <a:ext uri="{FF2B5EF4-FFF2-40B4-BE49-F238E27FC236}">
                    <a16:creationId xmlns:a16="http://schemas.microsoft.com/office/drawing/2014/main" id="{CC166F88-67D1-4C0A-B458-D4C518290C34}"/>
                  </a:ext>
                </a:extLst>
              </p:cNvPr>
              <p:cNvSpPr/>
              <p:nvPr/>
            </p:nvSpPr>
            <p:spPr>
              <a:xfrm>
                <a:off x="6676116" y="329531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592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275" name="Freeform: Shape 274">
                <a:extLst>
                  <a:ext uri="{FF2B5EF4-FFF2-40B4-BE49-F238E27FC236}">
                    <a16:creationId xmlns:a16="http://schemas.microsoft.com/office/drawing/2014/main" id="{6258EA6F-F987-499F-A9B4-575444E43D96}"/>
                  </a:ext>
                </a:extLst>
              </p:cNvPr>
              <p:cNvSpPr/>
              <p:nvPr/>
            </p:nvSpPr>
            <p:spPr>
              <a:xfrm>
                <a:off x="6459091" y="329531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276" name="Freeform: Shape 275">
                <a:extLst>
                  <a:ext uri="{FF2B5EF4-FFF2-40B4-BE49-F238E27FC236}">
                    <a16:creationId xmlns:a16="http://schemas.microsoft.com/office/drawing/2014/main" id="{D9BDA08D-0D43-4FDA-855A-602DA3DA7F25}"/>
                  </a:ext>
                </a:extLst>
              </p:cNvPr>
              <p:cNvSpPr/>
              <p:nvPr/>
            </p:nvSpPr>
            <p:spPr>
              <a:xfrm>
                <a:off x="6242066" y="329531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050" y="18592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277" name="Freeform: Shape 276">
                <a:extLst>
                  <a:ext uri="{FF2B5EF4-FFF2-40B4-BE49-F238E27FC236}">
                    <a16:creationId xmlns:a16="http://schemas.microsoft.com/office/drawing/2014/main" id="{C707E003-319F-4595-9A69-BA26EC027975}"/>
                  </a:ext>
                </a:extLst>
              </p:cNvPr>
              <p:cNvSpPr/>
              <p:nvPr/>
            </p:nvSpPr>
            <p:spPr>
              <a:xfrm>
                <a:off x="6024856" y="329531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592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278" name="Freeform: Shape 277">
                <a:extLst>
                  <a:ext uri="{FF2B5EF4-FFF2-40B4-BE49-F238E27FC236}">
                    <a16:creationId xmlns:a16="http://schemas.microsoft.com/office/drawing/2014/main" id="{FDE35BBE-F02F-4A56-B54C-C0540BA8A207}"/>
                  </a:ext>
                </a:extLst>
              </p:cNvPr>
              <p:cNvSpPr/>
              <p:nvPr/>
            </p:nvSpPr>
            <p:spPr>
              <a:xfrm>
                <a:off x="5807831" y="329531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592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279" name="Freeform: Shape 278">
                <a:extLst>
                  <a:ext uri="{FF2B5EF4-FFF2-40B4-BE49-F238E27FC236}">
                    <a16:creationId xmlns:a16="http://schemas.microsoft.com/office/drawing/2014/main" id="{83B64412-FBC9-4091-8D44-86F27D8B2C67}"/>
                  </a:ext>
                </a:extLst>
              </p:cNvPr>
              <p:cNvSpPr/>
              <p:nvPr/>
            </p:nvSpPr>
            <p:spPr>
              <a:xfrm>
                <a:off x="5590806" y="329531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050" y="18592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280" name="Freeform: Shape 279">
                <a:extLst>
                  <a:ext uri="{FF2B5EF4-FFF2-40B4-BE49-F238E27FC236}">
                    <a16:creationId xmlns:a16="http://schemas.microsoft.com/office/drawing/2014/main" id="{2755E9C9-4A31-4BAF-A216-92028638C794}"/>
                  </a:ext>
                </a:extLst>
              </p:cNvPr>
              <p:cNvSpPr/>
              <p:nvPr/>
            </p:nvSpPr>
            <p:spPr>
              <a:xfrm>
                <a:off x="5373596" y="329531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592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281" name="Freeform: Shape 280">
                <a:extLst>
                  <a:ext uri="{FF2B5EF4-FFF2-40B4-BE49-F238E27FC236}">
                    <a16:creationId xmlns:a16="http://schemas.microsoft.com/office/drawing/2014/main" id="{630F164D-9AFB-4E95-A466-7A2F63DF778D}"/>
                  </a:ext>
                </a:extLst>
              </p:cNvPr>
              <p:cNvSpPr/>
              <p:nvPr/>
            </p:nvSpPr>
            <p:spPr>
              <a:xfrm>
                <a:off x="5156571" y="329531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592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282" name="Freeform: Shape 281">
                <a:extLst>
                  <a:ext uri="{FF2B5EF4-FFF2-40B4-BE49-F238E27FC236}">
                    <a16:creationId xmlns:a16="http://schemas.microsoft.com/office/drawing/2014/main" id="{4A78225F-ED86-403D-9FA8-4589C9FB97EF}"/>
                  </a:ext>
                </a:extLst>
              </p:cNvPr>
              <p:cNvSpPr/>
              <p:nvPr/>
            </p:nvSpPr>
            <p:spPr>
              <a:xfrm>
                <a:off x="4939362" y="329531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592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283" name="Freeform: Shape 282">
                <a:extLst>
                  <a:ext uri="{FF2B5EF4-FFF2-40B4-BE49-F238E27FC236}">
                    <a16:creationId xmlns:a16="http://schemas.microsoft.com/office/drawing/2014/main" id="{F023E300-8DDC-4BD8-A6E7-EAF46BFE5DC4}"/>
                  </a:ext>
                </a:extLst>
              </p:cNvPr>
              <p:cNvSpPr/>
              <p:nvPr/>
            </p:nvSpPr>
            <p:spPr>
              <a:xfrm>
                <a:off x="4722336" y="329531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592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284" name="Freeform: Shape 283">
                <a:extLst>
                  <a:ext uri="{FF2B5EF4-FFF2-40B4-BE49-F238E27FC236}">
                    <a16:creationId xmlns:a16="http://schemas.microsoft.com/office/drawing/2014/main" id="{E6CD331B-D9FD-4DDD-8F7C-9DB07D1EEDF3}"/>
                  </a:ext>
                </a:extLst>
              </p:cNvPr>
              <p:cNvSpPr/>
              <p:nvPr/>
            </p:nvSpPr>
            <p:spPr>
              <a:xfrm>
                <a:off x="4505311" y="329531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285" name="Freeform: Shape 284">
                <a:extLst>
                  <a:ext uri="{FF2B5EF4-FFF2-40B4-BE49-F238E27FC236}">
                    <a16:creationId xmlns:a16="http://schemas.microsoft.com/office/drawing/2014/main" id="{7046461E-694F-4C7F-94D6-3ADD24434744}"/>
                  </a:ext>
                </a:extLst>
              </p:cNvPr>
              <p:cNvSpPr/>
              <p:nvPr/>
            </p:nvSpPr>
            <p:spPr>
              <a:xfrm>
                <a:off x="4288102" y="329531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592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286" name="Freeform: Shape 285">
                <a:extLst>
                  <a:ext uri="{FF2B5EF4-FFF2-40B4-BE49-F238E27FC236}">
                    <a16:creationId xmlns:a16="http://schemas.microsoft.com/office/drawing/2014/main" id="{F58ACCDF-7391-433D-940A-79A5098862F9}"/>
                  </a:ext>
                </a:extLst>
              </p:cNvPr>
              <p:cNvSpPr/>
              <p:nvPr/>
            </p:nvSpPr>
            <p:spPr>
              <a:xfrm>
                <a:off x="4071077" y="329531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592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</p:grpSp>
        <p:grpSp>
          <p:nvGrpSpPr>
            <p:cNvPr id="208" name="Graphic 36">
              <a:extLst>
                <a:ext uri="{FF2B5EF4-FFF2-40B4-BE49-F238E27FC236}">
                  <a16:creationId xmlns:a16="http://schemas.microsoft.com/office/drawing/2014/main" id="{5689BC8B-D7F4-41F2-A92C-F08518F4CA12}"/>
                </a:ext>
              </a:extLst>
            </p:cNvPr>
            <p:cNvGrpSpPr/>
            <p:nvPr/>
          </p:nvGrpSpPr>
          <p:grpSpPr>
            <a:xfrm>
              <a:off x="4071077" y="3099646"/>
              <a:ext cx="3058050" cy="18775"/>
              <a:chOff x="4071077" y="3099646"/>
              <a:chExt cx="3058050" cy="18775"/>
            </a:xfrm>
            <a:solidFill>
              <a:srgbClr val="FFFFFF"/>
            </a:solidFill>
          </p:grpSpPr>
          <p:sp>
            <p:nvSpPr>
              <p:cNvPr id="257" name="Freeform: Shape 256">
                <a:extLst>
                  <a:ext uri="{FF2B5EF4-FFF2-40B4-BE49-F238E27FC236}">
                    <a16:creationId xmlns:a16="http://schemas.microsoft.com/office/drawing/2014/main" id="{72EE01B8-F228-4CEC-A572-86C24553B281}"/>
                  </a:ext>
                </a:extLst>
              </p:cNvPr>
              <p:cNvSpPr/>
              <p:nvPr/>
            </p:nvSpPr>
            <p:spPr>
              <a:xfrm>
                <a:off x="7110351" y="3099646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258" name="Freeform: Shape 257">
                <a:extLst>
                  <a:ext uri="{FF2B5EF4-FFF2-40B4-BE49-F238E27FC236}">
                    <a16:creationId xmlns:a16="http://schemas.microsoft.com/office/drawing/2014/main" id="{5D0C7928-EC7F-4CE7-A5BE-29E8A53ADBA1}"/>
                  </a:ext>
                </a:extLst>
              </p:cNvPr>
              <p:cNvSpPr/>
              <p:nvPr/>
            </p:nvSpPr>
            <p:spPr>
              <a:xfrm>
                <a:off x="6893326" y="3099646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049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259" name="Freeform: Shape 258">
                <a:extLst>
                  <a:ext uri="{FF2B5EF4-FFF2-40B4-BE49-F238E27FC236}">
                    <a16:creationId xmlns:a16="http://schemas.microsoft.com/office/drawing/2014/main" id="{217C64B4-57AB-44A9-B838-6F9B61942098}"/>
                  </a:ext>
                </a:extLst>
              </p:cNvPr>
              <p:cNvSpPr/>
              <p:nvPr/>
            </p:nvSpPr>
            <p:spPr>
              <a:xfrm>
                <a:off x="6676116" y="3099646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260" name="Freeform: Shape 259">
                <a:extLst>
                  <a:ext uri="{FF2B5EF4-FFF2-40B4-BE49-F238E27FC236}">
                    <a16:creationId xmlns:a16="http://schemas.microsoft.com/office/drawing/2014/main" id="{0AECA941-9A2C-4474-B06C-6DEB80EF9354}"/>
                  </a:ext>
                </a:extLst>
              </p:cNvPr>
              <p:cNvSpPr/>
              <p:nvPr/>
            </p:nvSpPr>
            <p:spPr>
              <a:xfrm>
                <a:off x="6459091" y="3099646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261" name="Freeform: Shape 260">
                <a:extLst>
                  <a:ext uri="{FF2B5EF4-FFF2-40B4-BE49-F238E27FC236}">
                    <a16:creationId xmlns:a16="http://schemas.microsoft.com/office/drawing/2014/main" id="{92096061-EF5F-48A4-AA13-F962F1E9950B}"/>
                  </a:ext>
                </a:extLst>
              </p:cNvPr>
              <p:cNvSpPr/>
              <p:nvPr/>
            </p:nvSpPr>
            <p:spPr>
              <a:xfrm>
                <a:off x="6242066" y="3099646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050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262" name="Freeform: Shape 261">
                <a:extLst>
                  <a:ext uri="{FF2B5EF4-FFF2-40B4-BE49-F238E27FC236}">
                    <a16:creationId xmlns:a16="http://schemas.microsoft.com/office/drawing/2014/main" id="{0C1B3C53-FCE6-4ABA-BB6F-8585C0D501B6}"/>
                  </a:ext>
                </a:extLst>
              </p:cNvPr>
              <p:cNvSpPr/>
              <p:nvPr/>
            </p:nvSpPr>
            <p:spPr>
              <a:xfrm>
                <a:off x="6024856" y="3099646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263" name="Freeform: Shape 262">
                <a:extLst>
                  <a:ext uri="{FF2B5EF4-FFF2-40B4-BE49-F238E27FC236}">
                    <a16:creationId xmlns:a16="http://schemas.microsoft.com/office/drawing/2014/main" id="{0C0FE90F-09F8-496F-8805-F9E2267EC2A1}"/>
                  </a:ext>
                </a:extLst>
              </p:cNvPr>
              <p:cNvSpPr/>
              <p:nvPr/>
            </p:nvSpPr>
            <p:spPr>
              <a:xfrm>
                <a:off x="5807831" y="3099646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264" name="Freeform: Shape 263">
                <a:extLst>
                  <a:ext uri="{FF2B5EF4-FFF2-40B4-BE49-F238E27FC236}">
                    <a16:creationId xmlns:a16="http://schemas.microsoft.com/office/drawing/2014/main" id="{C7F6F18D-118A-43E6-BE50-F8741EEBE3A6}"/>
                  </a:ext>
                </a:extLst>
              </p:cNvPr>
              <p:cNvSpPr/>
              <p:nvPr/>
            </p:nvSpPr>
            <p:spPr>
              <a:xfrm>
                <a:off x="5590806" y="3099646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050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265" name="Freeform: Shape 264">
                <a:extLst>
                  <a:ext uri="{FF2B5EF4-FFF2-40B4-BE49-F238E27FC236}">
                    <a16:creationId xmlns:a16="http://schemas.microsoft.com/office/drawing/2014/main" id="{A02F3D97-8E96-4164-A985-0C01C101A0C2}"/>
                  </a:ext>
                </a:extLst>
              </p:cNvPr>
              <p:cNvSpPr/>
              <p:nvPr/>
            </p:nvSpPr>
            <p:spPr>
              <a:xfrm>
                <a:off x="5373596" y="3099646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266" name="Freeform: Shape 265">
                <a:extLst>
                  <a:ext uri="{FF2B5EF4-FFF2-40B4-BE49-F238E27FC236}">
                    <a16:creationId xmlns:a16="http://schemas.microsoft.com/office/drawing/2014/main" id="{1BEAFE5C-BE50-44EB-9A9A-3B674E5E3A2A}"/>
                  </a:ext>
                </a:extLst>
              </p:cNvPr>
              <p:cNvSpPr/>
              <p:nvPr/>
            </p:nvSpPr>
            <p:spPr>
              <a:xfrm>
                <a:off x="5156571" y="3099646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267" name="Freeform: Shape 266">
                <a:extLst>
                  <a:ext uri="{FF2B5EF4-FFF2-40B4-BE49-F238E27FC236}">
                    <a16:creationId xmlns:a16="http://schemas.microsoft.com/office/drawing/2014/main" id="{3D353B15-A54F-4C97-9E59-AD90514A214B}"/>
                  </a:ext>
                </a:extLst>
              </p:cNvPr>
              <p:cNvSpPr/>
              <p:nvPr/>
            </p:nvSpPr>
            <p:spPr>
              <a:xfrm>
                <a:off x="4939362" y="3099646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268" name="Freeform: Shape 267">
                <a:extLst>
                  <a:ext uri="{FF2B5EF4-FFF2-40B4-BE49-F238E27FC236}">
                    <a16:creationId xmlns:a16="http://schemas.microsoft.com/office/drawing/2014/main" id="{D0CE0CE0-6461-4B71-AB4A-78F37AFCA229}"/>
                  </a:ext>
                </a:extLst>
              </p:cNvPr>
              <p:cNvSpPr/>
              <p:nvPr/>
            </p:nvSpPr>
            <p:spPr>
              <a:xfrm>
                <a:off x="4722336" y="3099646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269" name="Freeform: Shape 268">
                <a:extLst>
                  <a:ext uri="{FF2B5EF4-FFF2-40B4-BE49-F238E27FC236}">
                    <a16:creationId xmlns:a16="http://schemas.microsoft.com/office/drawing/2014/main" id="{1AB12A79-ADF7-4744-9E3B-5ECA9E22F0AE}"/>
                  </a:ext>
                </a:extLst>
              </p:cNvPr>
              <p:cNvSpPr/>
              <p:nvPr/>
            </p:nvSpPr>
            <p:spPr>
              <a:xfrm>
                <a:off x="4505311" y="3099646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270" name="Freeform: Shape 269">
                <a:extLst>
                  <a:ext uri="{FF2B5EF4-FFF2-40B4-BE49-F238E27FC236}">
                    <a16:creationId xmlns:a16="http://schemas.microsoft.com/office/drawing/2014/main" id="{F201F682-7233-4A17-B9FE-F3EA80A87E07}"/>
                  </a:ext>
                </a:extLst>
              </p:cNvPr>
              <p:cNvSpPr/>
              <p:nvPr/>
            </p:nvSpPr>
            <p:spPr>
              <a:xfrm>
                <a:off x="4288102" y="3099646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271" name="Freeform: Shape 270">
                <a:extLst>
                  <a:ext uri="{FF2B5EF4-FFF2-40B4-BE49-F238E27FC236}">
                    <a16:creationId xmlns:a16="http://schemas.microsoft.com/office/drawing/2014/main" id="{3432C426-3942-4126-9AE1-BC76602268F9}"/>
                  </a:ext>
                </a:extLst>
              </p:cNvPr>
              <p:cNvSpPr/>
              <p:nvPr/>
            </p:nvSpPr>
            <p:spPr>
              <a:xfrm>
                <a:off x="4071077" y="3099646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</p:grpSp>
        <p:grpSp>
          <p:nvGrpSpPr>
            <p:cNvPr id="209" name="Graphic 36">
              <a:extLst>
                <a:ext uri="{FF2B5EF4-FFF2-40B4-BE49-F238E27FC236}">
                  <a16:creationId xmlns:a16="http://schemas.microsoft.com/office/drawing/2014/main" id="{28C1DFFE-ECE2-4057-8835-EDFFFDCBA132}"/>
                </a:ext>
              </a:extLst>
            </p:cNvPr>
            <p:cNvGrpSpPr/>
            <p:nvPr/>
          </p:nvGrpSpPr>
          <p:grpSpPr>
            <a:xfrm>
              <a:off x="4071077" y="2904157"/>
              <a:ext cx="3058050" cy="18775"/>
              <a:chOff x="4071077" y="2904157"/>
              <a:chExt cx="3058050" cy="18775"/>
            </a:xfrm>
            <a:solidFill>
              <a:srgbClr val="FFFFFF"/>
            </a:solidFill>
          </p:grpSpPr>
          <p:sp>
            <p:nvSpPr>
              <p:cNvPr id="242" name="Freeform: Shape 241">
                <a:extLst>
                  <a:ext uri="{FF2B5EF4-FFF2-40B4-BE49-F238E27FC236}">
                    <a16:creationId xmlns:a16="http://schemas.microsoft.com/office/drawing/2014/main" id="{99352A05-B5A3-48D6-B096-2768A4872EC4}"/>
                  </a:ext>
                </a:extLst>
              </p:cNvPr>
              <p:cNvSpPr/>
              <p:nvPr/>
            </p:nvSpPr>
            <p:spPr>
              <a:xfrm>
                <a:off x="7110351" y="290415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243" name="Freeform: Shape 242">
                <a:extLst>
                  <a:ext uri="{FF2B5EF4-FFF2-40B4-BE49-F238E27FC236}">
                    <a16:creationId xmlns:a16="http://schemas.microsoft.com/office/drawing/2014/main" id="{ABDF464F-020F-4ABE-AEC7-D744FD571BC2}"/>
                  </a:ext>
                </a:extLst>
              </p:cNvPr>
              <p:cNvSpPr/>
              <p:nvPr/>
            </p:nvSpPr>
            <p:spPr>
              <a:xfrm>
                <a:off x="6893326" y="290415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049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244" name="Freeform: Shape 243">
                <a:extLst>
                  <a:ext uri="{FF2B5EF4-FFF2-40B4-BE49-F238E27FC236}">
                    <a16:creationId xmlns:a16="http://schemas.microsoft.com/office/drawing/2014/main" id="{8B31A9E5-F0EA-4827-BC1F-E93D600BE635}"/>
                  </a:ext>
                </a:extLst>
              </p:cNvPr>
              <p:cNvSpPr/>
              <p:nvPr/>
            </p:nvSpPr>
            <p:spPr>
              <a:xfrm>
                <a:off x="6676116" y="290415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245" name="Freeform: Shape 244">
                <a:extLst>
                  <a:ext uri="{FF2B5EF4-FFF2-40B4-BE49-F238E27FC236}">
                    <a16:creationId xmlns:a16="http://schemas.microsoft.com/office/drawing/2014/main" id="{36F07A40-7DA9-4E47-AE97-E5F6F9077457}"/>
                  </a:ext>
                </a:extLst>
              </p:cNvPr>
              <p:cNvSpPr/>
              <p:nvPr/>
            </p:nvSpPr>
            <p:spPr>
              <a:xfrm>
                <a:off x="6459091" y="290415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246" name="Freeform: Shape 245">
                <a:extLst>
                  <a:ext uri="{FF2B5EF4-FFF2-40B4-BE49-F238E27FC236}">
                    <a16:creationId xmlns:a16="http://schemas.microsoft.com/office/drawing/2014/main" id="{EEA5C1C4-9B4F-40F8-9366-D05D8DCA1EAE}"/>
                  </a:ext>
                </a:extLst>
              </p:cNvPr>
              <p:cNvSpPr/>
              <p:nvPr/>
            </p:nvSpPr>
            <p:spPr>
              <a:xfrm>
                <a:off x="6242066" y="290415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050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247" name="Freeform: Shape 246">
                <a:extLst>
                  <a:ext uri="{FF2B5EF4-FFF2-40B4-BE49-F238E27FC236}">
                    <a16:creationId xmlns:a16="http://schemas.microsoft.com/office/drawing/2014/main" id="{8833A6DA-48D3-489D-9B1A-B9C19E7161C3}"/>
                  </a:ext>
                </a:extLst>
              </p:cNvPr>
              <p:cNvSpPr/>
              <p:nvPr/>
            </p:nvSpPr>
            <p:spPr>
              <a:xfrm>
                <a:off x="6024856" y="290415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248" name="Freeform: Shape 247">
                <a:extLst>
                  <a:ext uri="{FF2B5EF4-FFF2-40B4-BE49-F238E27FC236}">
                    <a16:creationId xmlns:a16="http://schemas.microsoft.com/office/drawing/2014/main" id="{06AFC96D-84B1-4887-88E9-BC3CF3BCB773}"/>
                  </a:ext>
                </a:extLst>
              </p:cNvPr>
              <p:cNvSpPr/>
              <p:nvPr/>
            </p:nvSpPr>
            <p:spPr>
              <a:xfrm>
                <a:off x="5807831" y="290415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249" name="Freeform: Shape 248">
                <a:extLst>
                  <a:ext uri="{FF2B5EF4-FFF2-40B4-BE49-F238E27FC236}">
                    <a16:creationId xmlns:a16="http://schemas.microsoft.com/office/drawing/2014/main" id="{ACD0E6E7-19C7-4326-933A-D57ADD72C452}"/>
                  </a:ext>
                </a:extLst>
              </p:cNvPr>
              <p:cNvSpPr/>
              <p:nvPr/>
            </p:nvSpPr>
            <p:spPr>
              <a:xfrm>
                <a:off x="5590806" y="290415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050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250" name="Freeform: Shape 249">
                <a:extLst>
                  <a:ext uri="{FF2B5EF4-FFF2-40B4-BE49-F238E27FC236}">
                    <a16:creationId xmlns:a16="http://schemas.microsoft.com/office/drawing/2014/main" id="{870B786E-E6CF-417F-8780-1F933C5BBD89}"/>
                  </a:ext>
                </a:extLst>
              </p:cNvPr>
              <p:cNvSpPr/>
              <p:nvPr/>
            </p:nvSpPr>
            <p:spPr>
              <a:xfrm>
                <a:off x="5373596" y="290415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251" name="Freeform: Shape 250">
                <a:extLst>
                  <a:ext uri="{FF2B5EF4-FFF2-40B4-BE49-F238E27FC236}">
                    <a16:creationId xmlns:a16="http://schemas.microsoft.com/office/drawing/2014/main" id="{A89CFAF9-A1BA-41C6-B77C-DE5FA5553E8E}"/>
                  </a:ext>
                </a:extLst>
              </p:cNvPr>
              <p:cNvSpPr/>
              <p:nvPr/>
            </p:nvSpPr>
            <p:spPr>
              <a:xfrm>
                <a:off x="5156571" y="290415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252" name="Freeform: Shape 251">
                <a:extLst>
                  <a:ext uri="{FF2B5EF4-FFF2-40B4-BE49-F238E27FC236}">
                    <a16:creationId xmlns:a16="http://schemas.microsoft.com/office/drawing/2014/main" id="{E7E96525-D1B4-431F-9E38-F926051D9F31}"/>
                  </a:ext>
                </a:extLst>
              </p:cNvPr>
              <p:cNvSpPr/>
              <p:nvPr/>
            </p:nvSpPr>
            <p:spPr>
              <a:xfrm>
                <a:off x="4939362" y="290415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253" name="Freeform: Shape 252">
                <a:extLst>
                  <a:ext uri="{FF2B5EF4-FFF2-40B4-BE49-F238E27FC236}">
                    <a16:creationId xmlns:a16="http://schemas.microsoft.com/office/drawing/2014/main" id="{02D56B55-879C-44CB-8B62-BADE71CA751D}"/>
                  </a:ext>
                </a:extLst>
              </p:cNvPr>
              <p:cNvSpPr/>
              <p:nvPr/>
            </p:nvSpPr>
            <p:spPr>
              <a:xfrm>
                <a:off x="4722336" y="290415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254" name="Freeform: Shape 253">
                <a:extLst>
                  <a:ext uri="{FF2B5EF4-FFF2-40B4-BE49-F238E27FC236}">
                    <a16:creationId xmlns:a16="http://schemas.microsoft.com/office/drawing/2014/main" id="{EFD4A740-8461-4C6C-9E4B-0384DF189EE0}"/>
                  </a:ext>
                </a:extLst>
              </p:cNvPr>
              <p:cNvSpPr/>
              <p:nvPr/>
            </p:nvSpPr>
            <p:spPr>
              <a:xfrm>
                <a:off x="4505311" y="290415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255" name="Freeform: Shape 254">
                <a:extLst>
                  <a:ext uri="{FF2B5EF4-FFF2-40B4-BE49-F238E27FC236}">
                    <a16:creationId xmlns:a16="http://schemas.microsoft.com/office/drawing/2014/main" id="{2ABC7A50-81B3-4A2A-BCBA-2058990044D0}"/>
                  </a:ext>
                </a:extLst>
              </p:cNvPr>
              <p:cNvSpPr/>
              <p:nvPr/>
            </p:nvSpPr>
            <p:spPr>
              <a:xfrm>
                <a:off x="4288102" y="290415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256" name="Freeform: Shape 255">
                <a:extLst>
                  <a:ext uri="{FF2B5EF4-FFF2-40B4-BE49-F238E27FC236}">
                    <a16:creationId xmlns:a16="http://schemas.microsoft.com/office/drawing/2014/main" id="{6EF7209F-B962-41AD-B3E9-3C1F88D6EAFD}"/>
                  </a:ext>
                </a:extLst>
              </p:cNvPr>
              <p:cNvSpPr/>
              <p:nvPr/>
            </p:nvSpPr>
            <p:spPr>
              <a:xfrm>
                <a:off x="4071077" y="290415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</p:grpSp>
        <p:grpSp>
          <p:nvGrpSpPr>
            <p:cNvPr id="210" name="Graphic 36">
              <a:extLst>
                <a:ext uri="{FF2B5EF4-FFF2-40B4-BE49-F238E27FC236}">
                  <a16:creationId xmlns:a16="http://schemas.microsoft.com/office/drawing/2014/main" id="{53ABFBC8-ECAF-4240-8770-DF1FB329A17D}"/>
                </a:ext>
              </a:extLst>
            </p:cNvPr>
            <p:cNvGrpSpPr/>
            <p:nvPr/>
          </p:nvGrpSpPr>
          <p:grpSpPr>
            <a:xfrm>
              <a:off x="4071077" y="2735176"/>
              <a:ext cx="3058050" cy="18775"/>
              <a:chOff x="4071077" y="2735176"/>
              <a:chExt cx="3058050" cy="18775"/>
            </a:xfrm>
            <a:solidFill>
              <a:srgbClr val="FFFFFF"/>
            </a:solidFill>
          </p:grpSpPr>
          <p:sp>
            <p:nvSpPr>
              <p:cNvPr id="227" name="Freeform: Shape 226">
                <a:extLst>
                  <a:ext uri="{FF2B5EF4-FFF2-40B4-BE49-F238E27FC236}">
                    <a16:creationId xmlns:a16="http://schemas.microsoft.com/office/drawing/2014/main" id="{5ACF8587-705D-4FB3-85A6-7AB162FAA01F}"/>
                  </a:ext>
                </a:extLst>
              </p:cNvPr>
              <p:cNvSpPr/>
              <p:nvPr/>
            </p:nvSpPr>
            <p:spPr>
              <a:xfrm>
                <a:off x="7110351" y="2735176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228" name="Freeform: Shape 227">
                <a:extLst>
                  <a:ext uri="{FF2B5EF4-FFF2-40B4-BE49-F238E27FC236}">
                    <a16:creationId xmlns:a16="http://schemas.microsoft.com/office/drawing/2014/main" id="{73CCAD21-1B1F-4543-B3FF-F90B5A9702E1}"/>
                  </a:ext>
                </a:extLst>
              </p:cNvPr>
              <p:cNvSpPr/>
              <p:nvPr/>
            </p:nvSpPr>
            <p:spPr>
              <a:xfrm>
                <a:off x="6893326" y="2735176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049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229" name="Freeform: Shape 228">
                <a:extLst>
                  <a:ext uri="{FF2B5EF4-FFF2-40B4-BE49-F238E27FC236}">
                    <a16:creationId xmlns:a16="http://schemas.microsoft.com/office/drawing/2014/main" id="{D5F37413-9235-499E-836F-9A3FE0AAC4D4}"/>
                  </a:ext>
                </a:extLst>
              </p:cNvPr>
              <p:cNvSpPr/>
              <p:nvPr/>
            </p:nvSpPr>
            <p:spPr>
              <a:xfrm>
                <a:off x="6676116" y="2735176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230" name="Freeform: Shape 229">
                <a:extLst>
                  <a:ext uri="{FF2B5EF4-FFF2-40B4-BE49-F238E27FC236}">
                    <a16:creationId xmlns:a16="http://schemas.microsoft.com/office/drawing/2014/main" id="{1716375B-0FEC-4182-A067-7FFFD6669AF2}"/>
                  </a:ext>
                </a:extLst>
              </p:cNvPr>
              <p:cNvSpPr/>
              <p:nvPr/>
            </p:nvSpPr>
            <p:spPr>
              <a:xfrm>
                <a:off x="6459091" y="2735176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231" name="Freeform: Shape 230">
                <a:extLst>
                  <a:ext uri="{FF2B5EF4-FFF2-40B4-BE49-F238E27FC236}">
                    <a16:creationId xmlns:a16="http://schemas.microsoft.com/office/drawing/2014/main" id="{514A65CD-4D20-4BD8-A6D7-862C6EE2C35D}"/>
                  </a:ext>
                </a:extLst>
              </p:cNvPr>
              <p:cNvSpPr/>
              <p:nvPr/>
            </p:nvSpPr>
            <p:spPr>
              <a:xfrm>
                <a:off x="6242066" y="2735176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050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232" name="Freeform: Shape 231">
                <a:extLst>
                  <a:ext uri="{FF2B5EF4-FFF2-40B4-BE49-F238E27FC236}">
                    <a16:creationId xmlns:a16="http://schemas.microsoft.com/office/drawing/2014/main" id="{04E52F99-9EEA-4A0F-9FD0-177161232D6D}"/>
                  </a:ext>
                </a:extLst>
              </p:cNvPr>
              <p:cNvSpPr/>
              <p:nvPr/>
            </p:nvSpPr>
            <p:spPr>
              <a:xfrm>
                <a:off x="6024856" y="2735176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233" name="Freeform: Shape 232">
                <a:extLst>
                  <a:ext uri="{FF2B5EF4-FFF2-40B4-BE49-F238E27FC236}">
                    <a16:creationId xmlns:a16="http://schemas.microsoft.com/office/drawing/2014/main" id="{CD10034E-1B69-46D7-92B4-E99050269EA8}"/>
                  </a:ext>
                </a:extLst>
              </p:cNvPr>
              <p:cNvSpPr/>
              <p:nvPr/>
            </p:nvSpPr>
            <p:spPr>
              <a:xfrm>
                <a:off x="5807831" y="2735176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234" name="Freeform: Shape 233">
                <a:extLst>
                  <a:ext uri="{FF2B5EF4-FFF2-40B4-BE49-F238E27FC236}">
                    <a16:creationId xmlns:a16="http://schemas.microsoft.com/office/drawing/2014/main" id="{736257DB-74DF-4EA3-AD16-D7F06F458D6C}"/>
                  </a:ext>
                </a:extLst>
              </p:cNvPr>
              <p:cNvSpPr/>
              <p:nvPr/>
            </p:nvSpPr>
            <p:spPr>
              <a:xfrm>
                <a:off x="5590806" y="2735176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050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235" name="Freeform: Shape 234">
                <a:extLst>
                  <a:ext uri="{FF2B5EF4-FFF2-40B4-BE49-F238E27FC236}">
                    <a16:creationId xmlns:a16="http://schemas.microsoft.com/office/drawing/2014/main" id="{754725D8-1AEE-4677-BFBC-5117E5468676}"/>
                  </a:ext>
                </a:extLst>
              </p:cNvPr>
              <p:cNvSpPr/>
              <p:nvPr/>
            </p:nvSpPr>
            <p:spPr>
              <a:xfrm>
                <a:off x="5373596" y="2735176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236" name="Freeform: Shape 235">
                <a:extLst>
                  <a:ext uri="{FF2B5EF4-FFF2-40B4-BE49-F238E27FC236}">
                    <a16:creationId xmlns:a16="http://schemas.microsoft.com/office/drawing/2014/main" id="{6BAEA358-CAB0-4F1B-B110-8487B50B870A}"/>
                  </a:ext>
                </a:extLst>
              </p:cNvPr>
              <p:cNvSpPr/>
              <p:nvPr/>
            </p:nvSpPr>
            <p:spPr>
              <a:xfrm>
                <a:off x="5156571" y="2735176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237" name="Freeform: Shape 236">
                <a:extLst>
                  <a:ext uri="{FF2B5EF4-FFF2-40B4-BE49-F238E27FC236}">
                    <a16:creationId xmlns:a16="http://schemas.microsoft.com/office/drawing/2014/main" id="{17FDC45B-6A4F-4FAD-A1CB-5B4A1EBC4205}"/>
                  </a:ext>
                </a:extLst>
              </p:cNvPr>
              <p:cNvSpPr/>
              <p:nvPr/>
            </p:nvSpPr>
            <p:spPr>
              <a:xfrm>
                <a:off x="4939362" y="2735176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238" name="Freeform: Shape 237">
                <a:extLst>
                  <a:ext uri="{FF2B5EF4-FFF2-40B4-BE49-F238E27FC236}">
                    <a16:creationId xmlns:a16="http://schemas.microsoft.com/office/drawing/2014/main" id="{BC9EFE1F-885D-469E-9801-E2FD880468D3}"/>
                  </a:ext>
                </a:extLst>
              </p:cNvPr>
              <p:cNvSpPr/>
              <p:nvPr/>
            </p:nvSpPr>
            <p:spPr>
              <a:xfrm>
                <a:off x="4722336" y="2735176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239" name="Freeform: Shape 238">
                <a:extLst>
                  <a:ext uri="{FF2B5EF4-FFF2-40B4-BE49-F238E27FC236}">
                    <a16:creationId xmlns:a16="http://schemas.microsoft.com/office/drawing/2014/main" id="{DBD64595-D30B-4F0B-AC95-58B71F9E0346}"/>
                  </a:ext>
                </a:extLst>
              </p:cNvPr>
              <p:cNvSpPr/>
              <p:nvPr/>
            </p:nvSpPr>
            <p:spPr>
              <a:xfrm>
                <a:off x="4505311" y="2735176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240" name="Freeform: Shape 239">
                <a:extLst>
                  <a:ext uri="{FF2B5EF4-FFF2-40B4-BE49-F238E27FC236}">
                    <a16:creationId xmlns:a16="http://schemas.microsoft.com/office/drawing/2014/main" id="{E3213D7A-5161-4CA5-AE1A-90282C9242E3}"/>
                  </a:ext>
                </a:extLst>
              </p:cNvPr>
              <p:cNvSpPr/>
              <p:nvPr/>
            </p:nvSpPr>
            <p:spPr>
              <a:xfrm>
                <a:off x="4288102" y="2735176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241" name="Freeform: Shape 240">
                <a:extLst>
                  <a:ext uri="{FF2B5EF4-FFF2-40B4-BE49-F238E27FC236}">
                    <a16:creationId xmlns:a16="http://schemas.microsoft.com/office/drawing/2014/main" id="{0FD89BDF-58DE-4285-BF6C-BDC4A3E25537}"/>
                  </a:ext>
                </a:extLst>
              </p:cNvPr>
              <p:cNvSpPr/>
              <p:nvPr/>
            </p:nvSpPr>
            <p:spPr>
              <a:xfrm>
                <a:off x="4071077" y="2735176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</p:grpSp>
        <p:grpSp>
          <p:nvGrpSpPr>
            <p:cNvPr id="211" name="Graphic 36">
              <a:extLst>
                <a:ext uri="{FF2B5EF4-FFF2-40B4-BE49-F238E27FC236}">
                  <a16:creationId xmlns:a16="http://schemas.microsoft.com/office/drawing/2014/main" id="{0129EB4A-D404-4171-94A5-F91BA5289B6C}"/>
                </a:ext>
              </a:extLst>
            </p:cNvPr>
            <p:cNvGrpSpPr/>
            <p:nvPr/>
          </p:nvGrpSpPr>
          <p:grpSpPr>
            <a:xfrm>
              <a:off x="4071077" y="2539688"/>
              <a:ext cx="3058050" cy="18775"/>
              <a:chOff x="4071077" y="2539688"/>
              <a:chExt cx="3058050" cy="18775"/>
            </a:xfrm>
            <a:solidFill>
              <a:srgbClr val="FFFFFF"/>
            </a:solidFill>
          </p:grpSpPr>
          <p:sp>
            <p:nvSpPr>
              <p:cNvPr id="212" name="Freeform: Shape 211">
                <a:extLst>
                  <a:ext uri="{FF2B5EF4-FFF2-40B4-BE49-F238E27FC236}">
                    <a16:creationId xmlns:a16="http://schemas.microsoft.com/office/drawing/2014/main" id="{01D897E3-B495-4338-8E87-EA19011C1A44}"/>
                  </a:ext>
                </a:extLst>
              </p:cNvPr>
              <p:cNvSpPr/>
              <p:nvPr/>
            </p:nvSpPr>
            <p:spPr>
              <a:xfrm>
                <a:off x="7110351" y="253968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213" name="Freeform: Shape 212">
                <a:extLst>
                  <a:ext uri="{FF2B5EF4-FFF2-40B4-BE49-F238E27FC236}">
                    <a16:creationId xmlns:a16="http://schemas.microsoft.com/office/drawing/2014/main" id="{0E2114E9-71A2-4625-A5D6-EDDD673B70CF}"/>
                  </a:ext>
                </a:extLst>
              </p:cNvPr>
              <p:cNvSpPr/>
              <p:nvPr/>
            </p:nvSpPr>
            <p:spPr>
              <a:xfrm>
                <a:off x="6893326" y="253968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049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214" name="Freeform: Shape 213">
                <a:extLst>
                  <a:ext uri="{FF2B5EF4-FFF2-40B4-BE49-F238E27FC236}">
                    <a16:creationId xmlns:a16="http://schemas.microsoft.com/office/drawing/2014/main" id="{E1F8F68F-B295-4855-9621-5E3D55E5BA24}"/>
                  </a:ext>
                </a:extLst>
              </p:cNvPr>
              <p:cNvSpPr/>
              <p:nvPr/>
            </p:nvSpPr>
            <p:spPr>
              <a:xfrm>
                <a:off x="6676116" y="253968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215" name="Freeform: Shape 214">
                <a:extLst>
                  <a:ext uri="{FF2B5EF4-FFF2-40B4-BE49-F238E27FC236}">
                    <a16:creationId xmlns:a16="http://schemas.microsoft.com/office/drawing/2014/main" id="{F252E957-7C7C-4A84-BCE7-1741F96C47AF}"/>
                  </a:ext>
                </a:extLst>
              </p:cNvPr>
              <p:cNvSpPr/>
              <p:nvPr/>
            </p:nvSpPr>
            <p:spPr>
              <a:xfrm>
                <a:off x="6459091" y="253968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216" name="Freeform: Shape 215">
                <a:extLst>
                  <a:ext uri="{FF2B5EF4-FFF2-40B4-BE49-F238E27FC236}">
                    <a16:creationId xmlns:a16="http://schemas.microsoft.com/office/drawing/2014/main" id="{C7613521-7365-4DE2-BB0E-BFEAE7C5E692}"/>
                  </a:ext>
                </a:extLst>
              </p:cNvPr>
              <p:cNvSpPr/>
              <p:nvPr/>
            </p:nvSpPr>
            <p:spPr>
              <a:xfrm>
                <a:off x="6242066" y="253968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050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217" name="Freeform: Shape 216">
                <a:extLst>
                  <a:ext uri="{FF2B5EF4-FFF2-40B4-BE49-F238E27FC236}">
                    <a16:creationId xmlns:a16="http://schemas.microsoft.com/office/drawing/2014/main" id="{850DA081-CCE8-4969-89CB-CD329E771FFA}"/>
                  </a:ext>
                </a:extLst>
              </p:cNvPr>
              <p:cNvSpPr/>
              <p:nvPr/>
            </p:nvSpPr>
            <p:spPr>
              <a:xfrm>
                <a:off x="6024856" y="253968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218" name="Freeform: Shape 217">
                <a:extLst>
                  <a:ext uri="{FF2B5EF4-FFF2-40B4-BE49-F238E27FC236}">
                    <a16:creationId xmlns:a16="http://schemas.microsoft.com/office/drawing/2014/main" id="{1F0A2A40-F7F7-4B7E-965B-C563F14B34A4}"/>
                  </a:ext>
                </a:extLst>
              </p:cNvPr>
              <p:cNvSpPr/>
              <p:nvPr/>
            </p:nvSpPr>
            <p:spPr>
              <a:xfrm>
                <a:off x="5807831" y="253968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219" name="Freeform: Shape 218">
                <a:extLst>
                  <a:ext uri="{FF2B5EF4-FFF2-40B4-BE49-F238E27FC236}">
                    <a16:creationId xmlns:a16="http://schemas.microsoft.com/office/drawing/2014/main" id="{E6BD025E-4B67-4765-BBF3-2CB049939515}"/>
                  </a:ext>
                </a:extLst>
              </p:cNvPr>
              <p:cNvSpPr/>
              <p:nvPr/>
            </p:nvSpPr>
            <p:spPr>
              <a:xfrm>
                <a:off x="5590806" y="253968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050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220" name="Freeform: Shape 219">
                <a:extLst>
                  <a:ext uri="{FF2B5EF4-FFF2-40B4-BE49-F238E27FC236}">
                    <a16:creationId xmlns:a16="http://schemas.microsoft.com/office/drawing/2014/main" id="{B6054A5E-DC40-4649-A57A-572E36C53DF3}"/>
                  </a:ext>
                </a:extLst>
              </p:cNvPr>
              <p:cNvSpPr/>
              <p:nvPr/>
            </p:nvSpPr>
            <p:spPr>
              <a:xfrm>
                <a:off x="5373596" y="253968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221" name="Freeform: Shape 220">
                <a:extLst>
                  <a:ext uri="{FF2B5EF4-FFF2-40B4-BE49-F238E27FC236}">
                    <a16:creationId xmlns:a16="http://schemas.microsoft.com/office/drawing/2014/main" id="{316EDDCC-0317-4DE4-BD33-F3BA428419DD}"/>
                  </a:ext>
                </a:extLst>
              </p:cNvPr>
              <p:cNvSpPr/>
              <p:nvPr/>
            </p:nvSpPr>
            <p:spPr>
              <a:xfrm>
                <a:off x="5156571" y="253968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222" name="Freeform: Shape 221">
                <a:extLst>
                  <a:ext uri="{FF2B5EF4-FFF2-40B4-BE49-F238E27FC236}">
                    <a16:creationId xmlns:a16="http://schemas.microsoft.com/office/drawing/2014/main" id="{106A1BBF-0C07-412D-871D-150FA0B1FEB6}"/>
                  </a:ext>
                </a:extLst>
              </p:cNvPr>
              <p:cNvSpPr/>
              <p:nvPr/>
            </p:nvSpPr>
            <p:spPr>
              <a:xfrm>
                <a:off x="4939362" y="253968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223" name="Freeform: Shape 222">
                <a:extLst>
                  <a:ext uri="{FF2B5EF4-FFF2-40B4-BE49-F238E27FC236}">
                    <a16:creationId xmlns:a16="http://schemas.microsoft.com/office/drawing/2014/main" id="{E4709C94-B534-4AD2-AFAE-36DAB834D19D}"/>
                  </a:ext>
                </a:extLst>
              </p:cNvPr>
              <p:cNvSpPr/>
              <p:nvPr/>
            </p:nvSpPr>
            <p:spPr>
              <a:xfrm>
                <a:off x="4722336" y="253968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224" name="Freeform: Shape 223">
                <a:extLst>
                  <a:ext uri="{FF2B5EF4-FFF2-40B4-BE49-F238E27FC236}">
                    <a16:creationId xmlns:a16="http://schemas.microsoft.com/office/drawing/2014/main" id="{98DF0CF0-14F9-4F7C-A96D-1FE108531269}"/>
                  </a:ext>
                </a:extLst>
              </p:cNvPr>
              <p:cNvSpPr/>
              <p:nvPr/>
            </p:nvSpPr>
            <p:spPr>
              <a:xfrm>
                <a:off x="4505311" y="253968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225" name="Freeform: Shape 224">
                <a:extLst>
                  <a:ext uri="{FF2B5EF4-FFF2-40B4-BE49-F238E27FC236}">
                    <a16:creationId xmlns:a16="http://schemas.microsoft.com/office/drawing/2014/main" id="{756E6CBC-7388-489F-8C31-0CBBD52859CC}"/>
                  </a:ext>
                </a:extLst>
              </p:cNvPr>
              <p:cNvSpPr/>
              <p:nvPr/>
            </p:nvSpPr>
            <p:spPr>
              <a:xfrm>
                <a:off x="4288102" y="253968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226" name="Freeform: Shape 225">
                <a:extLst>
                  <a:ext uri="{FF2B5EF4-FFF2-40B4-BE49-F238E27FC236}">
                    <a16:creationId xmlns:a16="http://schemas.microsoft.com/office/drawing/2014/main" id="{DC7FE5A6-3325-49D7-8DE7-5CE29585876F}"/>
                  </a:ext>
                </a:extLst>
              </p:cNvPr>
              <p:cNvSpPr/>
              <p:nvPr/>
            </p:nvSpPr>
            <p:spPr>
              <a:xfrm>
                <a:off x="4071077" y="253968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299248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BEB532-00C4-44D3-929E-D97CF441F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8578" y="1361463"/>
            <a:ext cx="10515600" cy="2852737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  <a:endParaRPr lang="th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CE2A35-DBBF-48E1-A1E7-440C5E666F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8578" y="4241188"/>
            <a:ext cx="10515600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F1B1C6-C1CC-4B0A-8BBF-816C9476F0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9672A-362E-4DC1-AEFE-7EE54A55E142}" type="datetimeFigureOut">
              <a:rPr lang="th-TH" smtClean="0"/>
              <a:t>04/04/66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DE765B-E85A-400F-817F-474F3410FF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E2DCAA-77B7-42FE-864D-4E8325C23A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F559C-3D56-4458-8087-8361C7DFA647}" type="slidenum">
              <a:rPr lang="th-TH" smtClean="0"/>
              <a:t>‹#›</a:t>
            </a:fld>
            <a:endParaRPr lang="th-TH"/>
          </a:p>
        </p:txBody>
      </p:sp>
      <p:pic>
        <p:nvPicPr>
          <p:cNvPr id="275" name="Graphic 274">
            <a:extLst>
              <a:ext uri="{FF2B5EF4-FFF2-40B4-BE49-F238E27FC236}">
                <a16:creationId xmlns:a16="http://schemas.microsoft.com/office/drawing/2014/main" id="{32345DAC-B544-492C-8DB1-10A77D63B2C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8002916">
            <a:off x="2757545" y="-1365357"/>
            <a:ext cx="4838063" cy="4838063"/>
          </a:xfrm>
          <a:prstGeom prst="rect">
            <a:avLst/>
          </a:prstGeom>
        </p:spPr>
      </p:pic>
      <p:grpSp>
        <p:nvGrpSpPr>
          <p:cNvPr id="276" name="Graphic 20">
            <a:extLst>
              <a:ext uri="{FF2B5EF4-FFF2-40B4-BE49-F238E27FC236}">
                <a16:creationId xmlns:a16="http://schemas.microsoft.com/office/drawing/2014/main" id="{E8FB87C3-4406-4117-92CE-6052DE140A36}"/>
              </a:ext>
            </a:extLst>
          </p:cNvPr>
          <p:cNvGrpSpPr/>
          <p:nvPr userDrawn="1"/>
        </p:nvGrpSpPr>
        <p:grpSpPr>
          <a:xfrm>
            <a:off x="5367957" y="-667024"/>
            <a:ext cx="3923832" cy="3923761"/>
            <a:chOff x="-1216276" y="2903109"/>
            <a:chExt cx="4774818" cy="4774731"/>
          </a:xfrm>
          <a:solidFill>
            <a:srgbClr val="0084B2">
              <a:alpha val="40000"/>
            </a:srgbClr>
          </a:solidFill>
        </p:grpSpPr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E1000C92-CA6F-495A-9EA1-0765ECF53A2D}"/>
                </a:ext>
              </a:extLst>
            </p:cNvPr>
            <p:cNvSpPr/>
            <p:nvPr/>
          </p:nvSpPr>
          <p:spPr>
            <a:xfrm>
              <a:off x="936725" y="5056111"/>
              <a:ext cx="468595" cy="468595"/>
            </a:xfrm>
            <a:custGeom>
              <a:avLst/>
              <a:gdLst>
                <a:gd name="connsiteX0" fmla="*/ 7359 w 468595"/>
                <a:gd name="connsiteY0" fmla="*/ 292516 h 468595"/>
                <a:gd name="connsiteX1" fmla="*/ 176080 w 468595"/>
                <a:gd name="connsiteY1" fmla="*/ 7359 h 468595"/>
                <a:gd name="connsiteX2" fmla="*/ 461237 w 468595"/>
                <a:gd name="connsiteY2" fmla="*/ 176080 h 468595"/>
                <a:gd name="connsiteX3" fmla="*/ 292516 w 468595"/>
                <a:gd name="connsiteY3" fmla="*/ 461237 h 468595"/>
                <a:gd name="connsiteX4" fmla="*/ 7359 w 468595"/>
                <a:gd name="connsiteY4" fmla="*/ 292516 h 468595"/>
                <a:gd name="connsiteX5" fmla="*/ 432897 w 468595"/>
                <a:gd name="connsiteY5" fmla="*/ 183330 h 468595"/>
                <a:gd name="connsiteX6" fmla="*/ 183330 w 468595"/>
                <a:gd name="connsiteY6" fmla="*/ 35699 h 468595"/>
                <a:gd name="connsiteX7" fmla="*/ 35699 w 468595"/>
                <a:gd name="connsiteY7" fmla="*/ 285266 h 468595"/>
                <a:gd name="connsiteX8" fmla="*/ 285266 w 468595"/>
                <a:gd name="connsiteY8" fmla="*/ 432897 h 468595"/>
                <a:gd name="connsiteX9" fmla="*/ 432897 w 468595"/>
                <a:gd name="connsiteY9" fmla="*/ 183330 h 468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68595" h="468595">
                  <a:moveTo>
                    <a:pt x="7359" y="292516"/>
                  </a:moveTo>
                  <a:cubicBezTo>
                    <a:pt x="-24716" y="167293"/>
                    <a:pt x="51077" y="39433"/>
                    <a:pt x="176080" y="7359"/>
                  </a:cubicBezTo>
                  <a:cubicBezTo>
                    <a:pt x="301303" y="-24716"/>
                    <a:pt x="429163" y="51077"/>
                    <a:pt x="461237" y="176080"/>
                  </a:cubicBezTo>
                  <a:cubicBezTo>
                    <a:pt x="493312" y="301303"/>
                    <a:pt x="417519" y="429163"/>
                    <a:pt x="292516" y="461237"/>
                  </a:cubicBezTo>
                  <a:cubicBezTo>
                    <a:pt x="167293" y="493312"/>
                    <a:pt x="39433" y="417519"/>
                    <a:pt x="7359" y="292516"/>
                  </a:cubicBezTo>
                  <a:close/>
                  <a:moveTo>
                    <a:pt x="432897" y="183330"/>
                  </a:moveTo>
                  <a:cubicBezTo>
                    <a:pt x="404777" y="73925"/>
                    <a:pt x="292955" y="7578"/>
                    <a:pt x="183330" y="35699"/>
                  </a:cubicBezTo>
                  <a:cubicBezTo>
                    <a:pt x="73925" y="63819"/>
                    <a:pt x="7578" y="175641"/>
                    <a:pt x="35699" y="285266"/>
                  </a:cubicBezTo>
                  <a:cubicBezTo>
                    <a:pt x="63819" y="394671"/>
                    <a:pt x="175641" y="461018"/>
                    <a:pt x="285266" y="432897"/>
                  </a:cubicBezTo>
                  <a:cubicBezTo>
                    <a:pt x="394671" y="404777"/>
                    <a:pt x="461018" y="292955"/>
                    <a:pt x="432897" y="183330"/>
                  </a:cubicBezTo>
                  <a:close/>
                </a:path>
              </a:pathLst>
            </a:custGeom>
            <a:grpFill/>
            <a:ln w="219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>
                <a:latin typeface="Agency FB" panose="020B0503020202020204" pitchFamily="34" charset="0"/>
              </a:endParaRPr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2713A2C7-31A4-4E4E-9D37-7C55B9997A13}"/>
                </a:ext>
              </a:extLst>
            </p:cNvPr>
            <p:cNvSpPr/>
            <p:nvPr/>
          </p:nvSpPr>
          <p:spPr>
            <a:xfrm>
              <a:off x="702414" y="4821800"/>
              <a:ext cx="937436" cy="937350"/>
            </a:xfrm>
            <a:custGeom>
              <a:avLst/>
              <a:gdLst>
                <a:gd name="connsiteX0" fmla="*/ 14730 w 937436"/>
                <a:gd name="connsiteY0" fmla="*/ 585044 h 937350"/>
                <a:gd name="connsiteX1" fmla="*/ 352393 w 937436"/>
                <a:gd name="connsiteY1" fmla="*/ 14730 h 937350"/>
                <a:gd name="connsiteX2" fmla="*/ 922707 w 937436"/>
                <a:gd name="connsiteY2" fmla="*/ 352393 h 937350"/>
                <a:gd name="connsiteX3" fmla="*/ 585044 w 937436"/>
                <a:gd name="connsiteY3" fmla="*/ 922707 h 937350"/>
                <a:gd name="connsiteX4" fmla="*/ 14730 w 937436"/>
                <a:gd name="connsiteY4" fmla="*/ 585044 h 937350"/>
                <a:gd name="connsiteX5" fmla="*/ 894147 w 937436"/>
                <a:gd name="connsiteY5" fmla="*/ 359423 h 937350"/>
                <a:gd name="connsiteX6" fmla="*/ 359423 w 937436"/>
                <a:gd name="connsiteY6" fmla="*/ 42850 h 937350"/>
                <a:gd name="connsiteX7" fmla="*/ 42850 w 937436"/>
                <a:gd name="connsiteY7" fmla="*/ 577574 h 937350"/>
                <a:gd name="connsiteX8" fmla="*/ 577574 w 937436"/>
                <a:gd name="connsiteY8" fmla="*/ 894147 h 937350"/>
                <a:gd name="connsiteX9" fmla="*/ 894147 w 937436"/>
                <a:gd name="connsiteY9" fmla="*/ 359423 h 937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37436" h="937350">
                  <a:moveTo>
                    <a:pt x="14730" y="585044"/>
                  </a:moveTo>
                  <a:cubicBezTo>
                    <a:pt x="-49420" y="334818"/>
                    <a:pt x="101947" y="78879"/>
                    <a:pt x="352393" y="14730"/>
                  </a:cubicBezTo>
                  <a:cubicBezTo>
                    <a:pt x="602619" y="-49420"/>
                    <a:pt x="858557" y="101947"/>
                    <a:pt x="922707" y="352393"/>
                  </a:cubicBezTo>
                  <a:cubicBezTo>
                    <a:pt x="986856" y="602619"/>
                    <a:pt x="835490" y="858557"/>
                    <a:pt x="585044" y="922707"/>
                  </a:cubicBezTo>
                  <a:cubicBezTo>
                    <a:pt x="334598" y="986636"/>
                    <a:pt x="78879" y="835270"/>
                    <a:pt x="14730" y="585044"/>
                  </a:cubicBezTo>
                  <a:close/>
                  <a:moveTo>
                    <a:pt x="894147" y="359423"/>
                  </a:moveTo>
                  <a:cubicBezTo>
                    <a:pt x="833952" y="124794"/>
                    <a:pt x="594051" y="-17125"/>
                    <a:pt x="359423" y="42850"/>
                  </a:cubicBezTo>
                  <a:cubicBezTo>
                    <a:pt x="124794" y="103045"/>
                    <a:pt x="-17125" y="342946"/>
                    <a:pt x="42850" y="577574"/>
                  </a:cubicBezTo>
                  <a:cubicBezTo>
                    <a:pt x="103045" y="812203"/>
                    <a:pt x="342946" y="954122"/>
                    <a:pt x="577574" y="894147"/>
                  </a:cubicBezTo>
                  <a:cubicBezTo>
                    <a:pt x="812423" y="833952"/>
                    <a:pt x="954342" y="594271"/>
                    <a:pt x="894147" y="359423"/>
                  </a:cubicBezTo>
                  <a:close/>
                </a:path>
              </a:pathLst>
            </a:custGeom>
            <a:grpFill/>
            <a:ln w="219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>
                <a:latin typeface="Agency FB" panose="020B0503020202020204" pitchFamily="34" charset="0"/>
              </a:endParaRPr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E8F59A7C-58F1-4937-8DD6-53F5B2DB8F73}"/>
                </a:ext>
              </a:extLst>
            </p:cNvPr>
            <p:cNvSpPr/>
            <p:nvPr/>
          </p:nvSpPr>
          <p:spPr>
            <a:xfrm>
              <a:off x="438657" y="4558263"/>
              <a:ext cx="1464512" cy="1464512"/>
            </a:xfrm>
            <a:custGeom>
              <a:avLst/>
              <a:gdLst>
                <a:gd name="connsiteX0" fmla="*/ 22988 w 1464512"/>
                <a:gd name="connsiteY0" fmla="*/ 914049 h 1464512"/>
                <a:gd name="connsiteX1" fmla="*/ 550463 w 1464512"/>
                <a:gd name="connsiteY1" fmla="*/ 22988 h 1464512"/>
                <a:gd name="connsiteX2" fmla="*/ 1441524 w 1464512"/>
                <a:gd name="connsiteY2" fmla="*/ 550463 h 1464512"/>
                <a:gd name="connsiteX3" fmla="*/ 914049 w 1464512"/>
                <a:gd name="connsiteY3" fmla="*/ 1441524 h 1464512"/>
                <a:gd name="connsiteX4" fmla="*/ 22988 w 1464512"/>
                <a:gd name="connsiteY4" fmla="*/ 914049 h 1464512"/>
                <a:gd name="connsiteX5" fmla="*/ 1413184 w 1464512"/>
                <a:gd name="connsiteY5" fmla="*/ 557493 h 1464512"/>
                <a:gd name="connsiteX6" fmla="*/ 557713 w 1464512"/>
                <a:gd name="connsiteY6" fmla="*/ 51109 h 1464512"/>
                <a:gd name="connsiteX7" fmla="*/ 51328 w 1464512"/>
                <a:gd name="connsiteY7" fmla="*/ 906580 h 1464512"/>
                <a:gd name="connsiteX8" fmla="*/ 906799 w 1464512"/>
                <a:gd name="connsiteY8" fmla="*/ 1412964 h 1464512"/>
                <a:gd name="connsiteX9" fmla="*/ 1413184 w 1464512"/>
                <a:gd name="connsiteY9" fmla="*/ 557493 h 1464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64512" h="1464512">
                  <a:moveTo>
                    <a:pt x="22988" y="914049"/>
                  </a:moveTo>
                  <a:cubicBezTo>
                    <a:pt x="-77190" y="523002"/>
                    <a:pt x="159416" y="123167"/>
                    <a:pt x="550463" y="22988"/>
                  </a:cubicBezTo>
                  <a:cubicBezTo>
                    <a:pt x="941510" y="-77190"/>
                    <a:pt x="1341345" y="159416"/>
                    <a:pt x="1441524" y="550463"/>
                  </a:cubicBezTo>
                  <a:cubicBezTo>
                    <a:pt x="1541702" y="941510"/>
                    <a:pt x="1305097" y="1341345"/>
                    <a:pt x="914049" y="1441524"/>
                  </a:cubicBezTo>
                  <a:cubicBezTo>
                    <a:pt x="523002" y="1541702"/>
                    <a:pt x="123386" y="1305097"/>
                    <a:pt x="22988" y="914049"/>
                  </a:cubicBezTo>
                  <a:close/>
                  <a:moveTo>
                    <a:pt x="1413184" y="557493"/>
                  </a:moveTo>
                  <a:cubicBezTo>
                    <a:pt x="1316960" y="182044"/>
                    <a:pt x="933162" y="-45115"/>
                    <a:pt x="557713" y="51109"/>
                  </a:cubicBezTo>
                  <a:cubicBezTo>
                    <a:pt x="182263" y="147333"/>
                    <a:pt x="-44896" y="531130"/>
                    <a:pt x="51328" y="906580"/>
                  </a:cubicBezTo>
                  <a:cubicBezTo>
                    <a:pt x="147552" y="1282029"/>
                    <a:pt x="531350" y="1509188"/>
                    <a:pt x="906799" y="1412964"/>
                  </a:cubicBezTo>
                  <a:cubicBezTo>
                    <a:pt x="1282469" y="1316740"/>
                    <a:pt x="1509628" y="932942"/>
                    <a:pt x="1413184" y="557493"/>
                  </a:cubicBezTo>
                  <a:close/>
                </a:path>
              </a:pathLst>
            </a:custGeom>
            <a:grpFill/>
            <a:ln w="219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>
                <a:latin typeface="Agency FB" panose="020B0503020202020204" pitchFamily="34" charset="0"/>
              </a:endParaRPr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6880EBE2-CA26-4444-9EC0-B58734B1D502}"/>
                </a:ext>
              </a:extLst>
            </p:cNvPr>
            <p:cNvSpPr/>
            <p:nvPr/>
          </p:nvSpPr>
          <p:spPr>
            <a:xfrm>
              <a:off x="116553" y="4235939"/>
              <a:ext cx="2108939" cy="2108939"/>
            </a:xfrm>
            <a:custGeom>
              <a:avLst/>
              <a:gdLst>
                <a:gd name="connsiteX0" fmla="*/ 33133 w 2108939"/>
                <a:gd name="connsiteY0" fmla="*/ 1316340 h 2108939"/>
                <a:gd name="connsiteX1" fmla="*/ 792600 w 2108939"/>
                <a:gd name="connsiteY1" fmla="*/ 33133 h 2108939"/>
                <a:gd name="connsiteX2" fmla="*/ 2075807 w 2108939"/>
                <a:gd name="connsiteY2" fmla="*/ 792600 h 2108939"/>
                <a:gd name="connsiteX3" fmla="*/ 1316340 w 2108939"/>
                <a:gd name="connsiteY3" fmla="*/ 2075807 h 2108939"/>
                <a:gd name="connsiteX4" fmla="*/ 33133 w 2108939"/>
                <a:gd name="connsiteY4" fmla="*/ 1316340 h 2108939"/>
                <a:gd name="connsiteX5" fmla="*/ 2047466 w 2108939"/>
                <a:gd name="connsiteY5" fmla="*/ 799850 h 2108939"/>
                <a:gd name="connsiteX6" fmla="*/ 799850 w 2108939"/>
                <a:gd name="connsiteY6" fmla="*/ 61473 h 2108939"/>
                <a:gd name="connsiteX7" fmla="*/ 61473 w 2108939"/>
                <a:gd name="connsiteY7" fmla="*/ 1309090 h 2108939"/>
                <a:gd name="connsiteX8" fmla="*/ 1309090 w 2108939"/>
                <a:gd name="connsiteY8" fmla="*/ 2047466 h 2108939"/>
                <a:gd name="connsiteX9" fmla="*/ 2047466 w 2108939"/>
                <a:gd name="connsiteY9" fmla="*/ 799850 h 2108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08939" h="2108939">
                  <a:moveTo>
                    <a:pt x="33133" y="1316340"/>
                  </a:moveTo>
                  <a:cubicBezTo>
                    <a:pt x="-111203" y="753056"/>
                    <a:pt x="229536" y="177469"/>
                    <a:pt x="792600" y="33133"/>
                  </a:cubicBezTo>
                  <a:cubicBezTo>
                    <a:pt x="1355884" y="-111203"/>
                    <a:pt x="1931470" y="229536"/>
                    <a:pt x="2075807" y="792600"/>
                  </a:cubicBezTo>
                  <a:cubicBezTo>
                    <a:pt x="2220142" y="1355884"/>
                    <a:pt x="1879404" y="1931470"/>
                    <a:pt x="1316340" y="2075807"/>
                  </a:cubicBezTo>
                  <a:cubicBezTo>
                    <a:pt x="753056" y="2220142"/>
                    <a:pt x="177469" y="1879404"/>
                    <a:pt x="33133" y="1316340"/>
                  </a:cubicBezTo>
                  <a:close/>
                  <a:moveTo>
                    <a:pt x="2047466" y="799850"/>
                  </a:moveTo>
                  <a:cubicBezTo>
                    <a:pt x="1907085" y="252383"/>
                    <a:pt x="1347316" y="-78909"/>
                    <a:pt x="799850" y="61473"/>
                  </a:cubicBezTo>
                  <a:cubicBezTo>
                    <a:pt x="252383" y="201855"/>
                    <a:pt x="-78909" y="761624"/>
                    <a:pt x="61473" y="1309090"/>
                  </a:cubicBezTo>
                  <a:cubicBezTo>
                    <a:pt x="201855" y="1856556"/>
                    <a:pt x="761624" y="2187848"/>
                    <a:pt x="1309090" y="2047466"/>
                  </a:cubicBezTo>
                  <a:cubicBezTo>
                    <a:pt x="1856556" y="1907085"/>
                    <a:pt x="2187848" y="1347536"/>
                    <a:pt x="2047466" y="799850"/>
                  </a:cubicBezTo>
                  <a:close/>
                </a:path>
              </a:pathLst>
            </a:custGeom>
            <a:grpFill/>
            <a:ln w="219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>
                <a:latin typeface="Agency FB" panose="020B0503020202020204" pitchFamily="34" charset="0"/>
              </a:endParaRPr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818CF38F-66F3-4554-9EE8-CE2CBBF732CB}"/>
                </a:ext>
              </a:extLst>
            </p:cNvPr>
            <p:cNvSpPr/>
            <p:nvPr/>
          </p:nvSpPr>
          <p:spPr>
            <a:xfrm>
              <a:off x="-220359" y="3899099"/>
              <a:ext cx="2782692" cy="2782824"/>
            </a:xfrm>
            <a:custGeom>
              <a:avLst/>
              <a:gdLst>
                <a:gd name="connsiteX0" fmla="*/ 43808 w 2782692"/>
                <a:gd name="connsiteY0" fmla="*/ 1736881 h 2782824"/>
                <a:gd name="connsiteX1" fmla="*/ 1045812 w 2782692"/>
                <a:gd name="connsiteY1" fmla="*/ 43734 h 2782824"/>
                <a:gd name="connsiteX2" fmla="*/ 2738959 w 2782692"/>
                <a:gd name="connsiteY2" fmla="*/ 1045957 h 2782824"/>
                <a:gd name="connsiteX3" fmla="*/ 1736735 w 2782692"/>
                <a:gd name="connsiteY3" fmla="*/ 2739105 h 2782824"/>
                <a:gd name="connsiteX4" fmla="*/ 43808 w 2782692"/>
                <a:gd name="connsiteY4" fmla="*/ 1736881 h 2782824"/>
                <a:gd name="connsiteX5" fmla="*/ 2710619 w 2782692"/>
                <a:gd name="connsiteY5" fmla="*/ 1052987 h 2782824"/>
                <a:gd name="connsiteX6" fmla="*/ 1053061 w 2782692"/>
                <a:gd name="connsiteY6" fmla="*/ 71854 h 2782824"/>
                <a:gd name="connsiteX7" fmla="*/ 71928 w 2782692"/>
                <a:gd name="connsiteY7" fmla="*/ 1729411 h 2782824"/>
                <a:gd name="connsiteX8" fmla="*/ 1729485 w 2782692"/>
                <a:gd name="connsiteY8" fmla="*/ 2710545 h 2782824"/>
                <a:gd name="connsiteX9" fmla="*/ 2710619 w 2782692"/>
                <a:gd name="connsiteY9" fmla="*/ 1052987 h 2782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82692" h="2782824">
                  <a:moveTo>
                    <a:pt x="43808" y="1736881"/>
                  </a:moveTo>
                  <a:cubicBezTo>
                    <a:pt x="-146883" y="993671"/>
                    <a:pt x="302821" y="234204"/>
                    <a:pt x="1045812" y="43734"/>
                  </a:cubicBezTo>
                  <a:cubicBezTo>
                    <a:pt x="1788802" y="-146737"/>
                    <a:pt x="2548488" y="302748"/>
                    <a:pt x="2738959" y="1045957"/>
                  </a:cubicBezTo>
                  <a:cubicBezTo>
                    <a:pt x="2929430" y="1789167"/>
                    <a:pt x="2479945" y="2548634"/>
                    <a:pt x="1736735" y="2739105"/>
                  </a:cubicBezTo>
                  <a:cubicBezTo>
                    <a:pt x="993745" y="2929576"/>
                    <a:pt x="234278" y="2479871"/>
                    <a:pt x="43808" y="1736881"/>
                  </a:cubicBezTo>
                  <a:close/>
                  <a:moveTo>
                    <a:pt x="2710619" y="1052987"/>
                  </a:moveTo>
                  <a:cubicBezTo>
                    <a:pt x="2524102" y="325595"/>
                    <a:pt x="1780673" y="-114663"/>
                    <a:pt x="1053061" y="71854"/>
                  </a:cubicBezTo>
                  <a:cubicBezTo>
                    <a:pt x="325669" y="258370"/>
                    <a:pt x="-114589" y="1001800"/>
                    <a:pt x="71928" y="1729411"/>
                  </a:cubicBezTo>
                  <a:cubicBezTo>
                    <a:pt x="258444" y="2456804"/>
                    <a:pt x="1001874" y="2897062"/>
                    <a:pt x="1729485" y="2710545"/>
                  </a:cubicBezTo>
                  <a:cubicBezTo>
                    <a:pt x="2457097" y="2524029"/>
                    <a:pt x="2897136" y="1780599"/>
                    <a:pt x="2710619" y="1052987"/>
                  </a:cubicBezTo>
                  <a:close/>
                </a:path>
              </a:pathLst>
            </a:custGeom>
            <a:grpFill/>
            <a:ln w="219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>
                <a:latin typeface="Agency FB" panose="020B0503020202020204" pitchFamily="34" charset="0"/>
              </a:endParaRPr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2BDD70E9-FD2E-4E25-9644-D72CED60FD74}"/>
                </a:ext>
              </a:extLst>
            </p:cNvPr>
            <p:cNvSpPr/>
            <p:nvPr/>
          </p:nvSpPr>
          <p:spPr>
            <a:xfrm>
              <a:off x="-513369" y="3606029"/>
              <a:ext cx="3368785" cy="3368759"/>
            </a:xfrm>
            <a:custGeom>
              <a:avLst/>
              <a:gdLst>
                <a:gd name="connsiteX0" fmla="*/ 52979 w 3368785"/>
                <a:gd name="connsiteY0" fmla="*/ 2102669 h 3368759"/>
                <a:gd name="connsiteX1" fmla="*/ 1266104 w 3368785"/>
                <a:gd name="connsiteY1" fmla="*/ 52965 h 3368759"/>
                <a:gd name="connsiteX2" fmla="*/ 3315808 w 3368785"/>
                <a:gd name="connsiteY2" fmla="*/ 1266091 h 3368759"/>
                <a:gd name="connsiteX3" fmla="*/ 2102682 w 3368785"/>
                <a:gd name="connsiteY3" fmla="*/ 3315794 h 3368759"/>
                <a:gd name="connsiteX4" fmla="*/ 52979 w 3368785"/>
                <a:gd name="connsiteY4" fmla="*/ 2102669 h 3368759"/>
                <a:gd name="connsiteX5" fmla="*/ 3287468 w 3368785"/>
                <a:gd name="connsiteY5" fmla="*/ 1273341 h 3368759"/>
                <a:gd name="connsiteX6" fmla="*/ 1273354 w 3368785"/>
                <a:gd name="connsiteY6" fmla="*/ 81305 h 3368759"/>
                <a:gd name="connsiteX7" fmla="*/ 81319 w 3368785"/>
                <a:gd name="connsiteY7" fmla="*/ 2095419 h 3368759"/>
                <a:gd name="connsiteX8" fmla="*/ 2095213 w 3368785"/>
                <a:gd name="connsiteY8" fmla="*/ 3287454 h 3368759"/>
                <a:gd name="connsiteX9" fmla="*/ 3287468 w 3368785"/>
                <a:gd name="connsiteY9" fmla="*/ 1273341 h 3368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68785" h="3368759">
                  <a:moveTo>
                    <a:pt x="52979" y="2102669"/>
                  </a:moveTo>
                  <a:cubicBezTo>
                    <a:pt x="-177695" y="1203040"/>
                    <a:pt x="366476" y="283639"/>
                    <a:pt x="1266104" y="52965"/>
                  </a:cubicBezTo>
                  <a:cubicBezTo>
                    <a:pt x="2165733" y="-177709"/>
                    <a:pt x="3085134" y="366682"/>
                    <a:pt x="3315808" y="1266091"/>
                  </a:cubicBezTo>
                  <a:cubicBezTo>
                    <a:pt x="3546482" y="2165720"/>
                    <a:pt x="3002311" y="3085120"/>
                    <a:pt x="2102682" y="3315794"/>
                  </a:cubicBezTo>
                  <a:cubicBezTo>
                    <a:pt x="1203053" y="3546468"/>
                    <a:pt x="283653" y="3002077"/>
                    <a:pt x="52979" y="2102669"/>
                  </a:cubicBezTo>
                  <a:close/>
                  <a:moveTo>
                    <a:pt x="3287468" y="1273341"/>
                  </a:moveTo>
                  <a:cubicBezTo>
                    <a:pt x="3060748" y="389529"/>
                    <a:pt x="2157385" y="-145195"/>
                    <a:pt x="1273354" y="81305"/>
                  </a:cubicBezTo>
                  <a:cubicBezTo>
                    <a:pt x="389543" y="308025"/>
                    <a:pt x="-145181" y="1211388"/>
                    <a:pt x="81319" y="2095419"/>
                  </a:cubicBezTo>
                  <a:cubicBezTo>
                    <a:pt x="307818" y="2979230"/>
                    <a:pt x="1211402" y="3514174"/>
                    <a:pt x="2095213" y="3287454"/>
                  </a:cubicBezTo>
                  <a:cubicBezTo>
                    <a:pt x="2979243" y="3060735"/>
                    <a:pt x="3513968" y="2157371"/>
                    <a:pt x="3287468" y="1273341"/>
                  </a:cubicBezTo>
                  <a:close/>
                </a:path>
              </a:pathLst>
            </a:custGeom>
            <a:grpFill/>
            <a:ln w="219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 dirty="0">
                <a:latin typeface="Agency FB" panose="020B0503020202020204" pitchFamily="34" charset="0"/>
              </a:endParaRPr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384D8DBF-5856-4166-B315-C691FC2D901D}"/>
                </a:ext>
              </a:extLst>
            </p:cNvPr>
            <p:cNvSpPr/>
            <p:nvPr/>
          </p:nvSpPr>
          <p:spPr>
            <a:xfrm>
              <a:off x="-864845" y="3254453"/>
              <a:ext cx="4071824" cy="4071824"/>
            </a:xfrm>
            <a:custGeom>
              <a:avLst/>
              <a:gdLst>
                <a:gd name="connsiteX0" fmla="*/ 63936 w 4071824"/>
                <a:gd name="connsiteY0" fmla="*/ 2541461 h 4071824"/>
                <a:gd name="connsiteX1" fmla="*/ 1530364 w 4071824"/>
                <a:gd name="connsiteY1" fmla="*/ 64022 h 4071824"/>
                <a:gd name="connsiteX2" fmla="*/ 4007802 w 4071824"/>
                <a:gd name="connsiteY2" fmla="*/ 1530450 h 4071824"/>
                <a:gd name="connsiteX3" fmla="*/ 2541375 w 4071824"/>
                <a:gd name="connsiteY3" fmla="*/ 4007889 h 4071824"/>
                <a:gd name="connsiteX4" fmla="*/ 63936 w 4071824"/>
                <a:gd name="connsiteY4" fmla="*/ 2541461 h 4071824"/>
                <a:gd name="connsiteX5" fmla="*/ 3979243 w 4071824"/>
                <a:gd name="connsiteY5" fmla="*/ 1537700 h 4071824"/>
                <a:gd name="connsiteX6" fmla="*/ 1537613 w 4071824"/>
                <a:gd name="connsiteY6" fmla="*/ 92582 h 4071824"/>
                <a:gd name="connsiteX7" fmla="*/ 92276 w 4071824"/>
                <a:gd name="connsiteY7" fmla="*/ 2534212 h 4071824"/>
                <a:gd name="connsiteX8" fmla="*/ 2533905 w 4071824"/>
                <a:gd name="connsiteY8" fmla="*/ 3979549 h 4071824"/>
                <a:gd name="connsiteX9" fmla="*/ 3979243 w 4071824"/>
                <a:gd name="connsiteY9" fmla="*/ 1537700 h 4071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71824" h="4071824">
                  <a:moveTo>
                    <a:pt x="63936" y="2541461"/>
                  </a:moveTo>
                  <a:cubicBezTo>
                    <a:pt x="-214630" y="1454218"/>
                    <a:pt x="443120" y="342808"/>
                    <a:pt x="1530364" y="64022"/>
                  </a:cubicBezTo>
                  <a:cubicBezTo>
                    <a:pt x="2617607" y="-214764"/>
                    <a:pt x="3729017" y="442987"/>
                    <a:pt x="4007802" y="1530450"/>
                  </a:cubicBezTo>
                  <a:cubicBezTo>
                    <a:pt x="4286589" y="2617694"/>
                    <a:pt x="3628838" y="3729103"/>
                    <a:pt x="2541375" y="4007889"/>
                  </a:cubicBezTo>
                  <a:cubicBezTo>
                    <a:pt x="1454131" y="4286456"/>
                    <a:pt x="342722" y="3628705"/>
                    <a:pt x="63936" y="2541461"/>
                  </a:cubicBezTo>
                  <a:close/>
                  <a:moveTo>
                    <a:pt x="3979243" y="1537700"/>
                  </a:moveTo>
                  <a:cubicBezTo>
                    <a:pt x="3704631" y="466054"/>
                    <a:pt x="2609259" y="-182250"/>
                    <a:pt x="1537613" y="92582"/>
                  </a:cubicBezTo>
                  <a:cubicBezTo>
                    <a:pt x="465968" y="367194"/>
                    <a:pt x="-182336" y="1462566"/>
                    <a:pt x="92276" y="2534212"/>
                  </a:cubicBezTo>
                  <a:cubicBezTo>
                    <a:pt x="367107" y="3605857"/>
                    <a:pt x="1462260" y="4254161"/>
                    <a:pt x="2533905" y="3979549"/>
                  </a:cubicBezTo>
                  <a:cubicBezTo>
                    <a:pt x="3605771" y="3704718"/>
                    <a:pt x="4254075" y="2609346"/>
                    <a:pt x="3979243" y="1537700"/>
                  </a:cubicBezTo>
                  <a:close/>
                </a:path>
              </a:pathLst>
            </a:custGeom>
            <a:grpFill/>
            <a:ln w="219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>
                <a:latin typeface="Agency FB" panose="020B0503020202020204" pitchFamily="34" charset="0"/>
              </a:endParaRPr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D5B13FBA-A59F-4545-A23A-594255E65A2A}"/>
                </a:ext>
              </a:extLst>
            </p:cNvPr>
            <p:cNvSpPr/>
            <p:nvPr/>
          </p:nvSpPr>
          <p:spPr>
            <a:xfrm>
              <a:off x="-1216276" y="2903109"/>
              <a:ext cx="4774818" cy="4774731"/>
            </a:xfrm>
            <a:custGeom>
              <a:avLst/>
              <a:gdLst>
                <a:gd name="connsiteX0" fmla="*/ 75067 w 4774818"/>
                <a:gd name="connsiteY0" fmla="*/ 2980022 h 4774731"/>
                <a:gd name="connsiteX1" fmla="*/ 1794577 w 4774818"/>
                <a:gd name="connsiteY1" fmla="*/ 75067 h 4774731"/>
                <a:gd name="connsiteX2" fmla="*/ 4699752 w 4774818"/>
                <a:gd name="connsiteY2" fmla="*/ 1794577 h 4774731"/>
                <a:gd name="connsiteX3" fmla="*/ 2980242 w 4774818"/>
                <a:gd name="connsiteY3" fmla="*/ 4699752 h 4774731"/>
                <a:gd name="connsiteX4" fmla="*/ 75067 w 4774818"/>
                <a:gd name="connsiteY4" fmla="*/ 2980022 h 4774731"/>
                <a:gd name="connsiteX5" fmla="*/ 4671192 w 4774818"/>
                <a:gd name="connsiteY5" fmla="*/ 1801827 h 4774731"/>
                <a:gd name="connsiteX6" fmla="*/ 1801827 w 4774818"/>
                <a:gd name="connsiteY6" fmla="*/ 103407 h 4774731"/>
                <a:gd name="connsiteX7" fmla="*/ 103407 w 4774818"/>
                <a:gd name="connsiteY7" fmla="*/ 2972772 h 4774731"/>
                <a:gd name="connsiteX8" fmla="*/ 2972772 w 4774818"/>
                <a:gd name="connsiteY8" fmla="*/ 4671192 h 4774731"/>
                <a:gd name="connsiteX9" fmla="*/ 4671192 w 4774818"/>
                <a:gd name="connsiteY9" fmla="*/ 1801827 h 4774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774818" h="4774731">
                  <a:moveTo>
                    <a:pt x="75067" y="2980022"/>
                  </a:moveTo>
                  <a:cubicBezTo>
                    <a:pt x="-251831" y="1705163"/>
                    <a:pt x="519499" y="401745"/>
                    <a:pt x="1794577" y="75067"/>
                  </a:cubicBezTo>
                  <a:cubicBezTo>
                    <a:pt x="3069655" y="-251831"/>
                    <a:pt x="4372854" y="519499"/>
                    <a:pt x="4699752" y="1794577"/>
                  </a:cubicBezTo>
                  <a:cubicBezTo>
                    <a:pt x="5026650" y="3069655"/>
                    <a:pt x="4255320" y="4372854"/>
                    <a:pt x="2980242" y="4699752"/>
                  </a:cubicBezTo>
                  <a:cubicBezTo>
                    <a:pt x="1705163" y="5026430"/>
                    <a:pt x="401745" y="4255100"/>
                    <a:pt x="75067" y="2980022"/>
                  </a:cubicBezTo>
                  <a:close/>
                  <a:moveTo>
                    <a:pt x="4671192" y="1801827"/>
                  </a:moveTo>
                  <a:cubicBezTo>
                    <a:pt x="4348468" y="542347"/>
                    <a:pt x="3061087" y="-219537"/>
                    <a:pt x="1801827" y="103407"/>
                  </a:cubicBezTo>
                  <a:cubicBezTo>
                    <a:pt x="542347" y="426131"/>
                    <a:pt x="-219537" y="1713512"/>
                    <a:pt x="103407" y="2972772"/>
                  </a:cubicBezTo>
                  <a:cubicBezTo>
                    <a:pt x="426351" y="4232033"/>
                    <a:pt x="1713512" y="4994136"/>
                    <a:pt x="2972772" y="4671192"/>
                  </a:cubicBezTo>
                  <a:cubicBezTo>
                    <a:pt x="4232252" y="4348468"/>
                    <a:pt x="4994136" y="3061087"/>
                    <a:pt x="4671192" y="1801827"/>
                  </a:cubicBezTo>
                  <a:close/>
                </a:path>
              </a:pathLst>
            </a:custGeom>
            <a:grpFill/>
            <a:ln w="219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>
                <a:latin typeface="Agency FB" panose="020B0503020202020204" pitchFamily="34" charset="0"/>
              </a:endParaRPr>
            </a:p>
          </p:txBody>
        </p:sp>
      </p:grpSp>
      <p:grpSp>
        <p:nvGrpSpPr>
          <p:cNvPr id="285" name="Group 284">
            <a:extLst>
              <a:ext uri="{FF2B5EF4-FFF2-40B4-BE49-F238E27FC236}">
                <a16:creationId xmlns:a16="http://schemas.microsoft.com/office/drawing/2014/main" id="{6A057EB2-38BB-4525-A1C1-F2EEBAC55785}"/>
              </a:ext>
            </a:extLst>
          </p:cNvPr>
          <p:cNvGrpSpPr/>
          <p:nvPr userDrawn="1"/>
        </p:nvGrpSpPr>
        <p:grpSpPr>
          <a:xfrm rot="1196700">
            <a:off x="1347845" y="3904891"/>
            <a:ext cx="8338616" cy="4680762"/>
            <a:chOff x="1376116" y="2177238"/>
            <a:chExt cx="8338616" cy="4680762"/>
          </a:xfrm>
        </p:grpSpPr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559A3B66-7518-4CD6-A8E0-8FEFC5BE917A}"/>
                </a:ext>
              </a:extLst>
            </p:cNvPr>
            <p:cNvSpPr/>
            <p:nvPr/>
          </p:nvSpPr>
          <p:spPr>
            <a:xfrm>
              <a:off x="4433781" y="2654020"/>
              <a:ext cx="5280951" cy="3072890"/>
            </a:xfrm>
            <a:custGeom>
              <a:avLst/>
              <a:gdLst>
                <a:gd name="connsiteX0" fmla="*/ 5280952 w 5280951"/>
                <a:gd name="connsiteY0" fmla="*/ 0 h 3072890"/>
                <a:gd name="connsiteX1" fmla="*/ 603570 w 5280951"/>
                <a:gd name="connsiteY1" fmla="*/ 1752054 h 3072890"/>
                <a:gd name="connsiteX2" fmla="*/ 0 w 5280951"/>
                <a:gd name="connsiteY2" fmla="*/ 3072891 h 3072890"/>
                <a:gd name="connsiteX3" fmla="*/ 2241552 w 5280951"/>
                <a:gd name="connsiteY3" fmla="*/ 2233321 h 3072890"/>
                <a:gd name="connsiteX4" fmla="*/ 3993815 w 5280951"/>
                <a:gd name="connsiteY4" fmla="*/ 2817200 h 3072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80951" h="3072890">
                  <a:moveTo>
                    <a:pt x="5280952" y="0"/>
                  </a:moveTo>
                  <a:lnTo>
                    <a:pt x="603570" y="1752054"/>
                  </a:lnTo>
                  <a:lnTo>
                    <a:pt x="0" y="3072891"/>
                  </a:lnTo>
                  <a:lnTo>
                    <a:pt x="2241552" y="2233321"/>
                  </a:lnTo>
                  <a:lnTo>
                    <a:pt x="3993815" y="2817200"/>
                  </a:lnTo>
                  <a:close/>
                </a:path>
              </a:pathLst>
            </a:custGeom>
            <a:solidFill>
              <a:srgbClr val="5CC6D6">
                <a:alpha val="20000"/>
              </a:srgbClr>
            </a:solidFill>
            <a:ln w="163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 dirty="0">
                <a:latin typeface="Agency FB" panose="020B0503020202020204" pitchFamily="34" charset="0"/>
              </a:endParaRPr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337A670A-8253-4D51-AE39-71953679B6BC}"/>
                </a:ext>
              </a:extLst>
            </p:cNvPr>
            <p:cNvSpPr/>
            <p:nvPr/>
          </p:nvSpPr>
          <p:spPr>
            <a:xfrm>
              <a:off x="1376116" y="2354134"/>
              <a:ext cx="5915867" cy="3036641"/>
            </a:xfrm>
            <a:custGeom>
              <a:avLst/>
              <a:gdLst>
                <a:gd name="connsiteX0" fmla="*/ 0 w 5915867"/>
                <a:gd name="connsiteY0" fmla="*/ 3036642 h 3036641"/>
                <a:gd name="connsiteX1" fmla="*/ 4164910 w 5915867"/>
                <a:gd name="connsiteY1" fmla="*/ 1476566 h 3036641"/>
                <a:gd name="connsiteX2" fmla="*/ 4617466 w 5915867"/>
                <a:gd name="connsiteY2" fmla="*/ 486287 h 3036641"/>
                <a:gd name="connsiteX3" fmla="*/ 5915868 w 5915867"/>
                <a:gd name="connsiteY3" fmla="*/ 0 h 3036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15867" h="3036641">
                  <a:moveTo>
                    <a:pt x="0" y="3036642"/>
                  </a:moveTo>
                  <a:lnTo>
                    <a:pt x="4164910" y="1476566"/>
                  </a:lnTo>
                  <a:lnTo>
                    <a:pt x="4617466" y="486287"/>
                  </a:lnTo>
                  <a:lnTo>
                    <a:pt x="5915868" y="0"/>
                  </a:lnTo>
                </a:path>
              </a:pathLst>
            </a:custGeom>
            <a:noFill/>
            <a:ln w="52348" cap="flat">
              <a:solidFill>
                <a:srgbClr val="5CC6D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th-TH" dirty="0">
                <a:latin typeface="Agency FB" panose="020B0503020202020204" pitchFamily="34" charset="0"/>
              </a:endParaRPr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73E9044B-E374-45A2-8944-0A180694B7E6}"/>
                </a:ext>
              </a:extLst>
            </p:cNvPr>
            <p:cNvSpPr/>
            <p:nvPr/>
          </p:nvSpPr>
          <p:spPr>
            <a:xfrm>
              <a:off x="2145231" y="3526770"/>
              <a:ext cx="4461879" cy="2271939"/>
            </a:xfrm>
            <a:custGeom>
              <a:avLst/>
              <a:gdLst>
                <a:gd name="connsiteX0" fmla="*/ 0 w 4461879"/>
                <a:gd name="connsiteY0" fmla="*/ 2271940 h 2271939"/>
                <a:gd name="connsiteX1" fmla="*/ 4130789 w 4461879"/>
                <a:gd name="connsiteY1" fmla="*/ 724690 h 2271939"/>
                <a:gd name="connsiteX2" fmla="*/ 4461880 w 4461879"/>
                <a:gd name="connsiteY2" fmla="*/ 0 h 2271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61879" h="2271939">
                  <a:moveTo>
                    <a:pt x="0" y="2271940"/>
                  </a:moveTo>
                  <a:lnTo>
                    <a:pt x="4130789" y="724690"/>
                  </a:lnTo>
                  <a:lnTo>
                    <a:pt x="4461880" y="0"/>
                  </a:lnTo>
                </a:path>
              </a:pathLst>
            </a:custGeom>
            <a:noFill/>
            <a:ln w="52348" cap="flat">
              <a:solidFill>
                <a:srgbClr val="5CC6D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th-TH">
                <a:latin typeface="Agency FB" panose="020B0503020202020204" pitchFamily="34" charset="0"/>
              </a:endParaRPr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1B544875-465B-409F-83B3-07517627D9E4}"/>
                </a:ext>
              </a:extLst>
            </p:cNvPr>
            <p:cNvSpPr/>
            <p:nvPr/>
          </p:nvSpPr>
          <p:spPr>
            <a:xfrm>
              <a:off x="7137377" y="2251522"/>
              <a:ext cx="2169064" cy="1610127"/>
            </a:xfrm>
            <a:custGeom>
              <a:avLst/>
              <a:gdLst>
                <a:gd name="connsiteX0" fmla="*/ 0 w 2169064"/>
                <a:gd name="connsiteY0" fmla="*/ 1610128 h 1610127"/>
                <a:gd name="connsiteX1" fmla="*/ 439821 w 2169064"/>
                <a:gd name="connsiteY1" fmla="*/ 647732 h 1610127"/>
                <a:gd name="connsiteX2" fmla="*/ 2169064 w 2169064"/>
                <a:gd name="connsiteY2" fmla="*/ 0 h 1610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69064" h="1610127">
                  <a:moveTo>
                    <a:pt x="0" y="1610128"/>
                  </a:moveTo>
                  <a:lnTo>
                    <a:pt x="439821" y="647732"/>
                  </a:lnTo>
                  <a:lnTo>
                    <a:pt x="2169064" y="0"/>
                  </a:lnTo>
                </a:path>
              </a:pathLst>
            </a:custGeom>
            <a:noFill/>
            <a:ln w="52348" cap="flat">
              <a:solidFill>
                <a:srgbClr val="5CC6D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th-TH">
                <a:latin typeface="Agency FB" panose="020B0503020202020204" pitchFamily="34" charset="0"/>
              </a:endParaRPr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469CAEA7-BE7E-4C62-ABAB-697EC525032B}"/>
                </a:ext>
              </a:extLst>
            </p:cNvPr>
            <p:cNvSpPr/>
            <p:nvPr/>
          </p:nvSpPr>
          <p:spPr>
            <a:xfrm>
              <a:off x="7816863" y="3094996"/>
              <a:ext cx="1327135" cy="497021"/>
            </a:xfrm>
            <a:custGeom>
              <a:avLst/>
              <a:gdLst>
                <a:gd name="connsiteX0" fmla="*/ 0 w 1327135"/>
                <a:gd name="connsiteY0" fmla="*/ 497022 h 497021"/>
                <a:gd name="connsiteX1" fmla="*/ 1327135 w 1327135"/>
                <a:gd name="connsiteY1" fmla="*/ 0 h 497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27135" h="497021">
                  <a:moveTo>
                    <a:pt x="0" y="497022"/>
                  </a:moveTo>
                  <a:lnTo>
                    <a:pt x="1327135" y="0"/>
                  </a:lnTo>
                </a:path>
              </a:pathLst>
            </a:custGeom>
            <a:ln w="52348" cap="flat">
              <a:solidFill>
                <a:srgbClr val="5CC6D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th-TH">
                <a:latin typeface="Agency FB" panose="020B0503020202020204" pitchFamily="34" charset="0"/>
              </a:endParaRPr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7F0C5CFA-1283-41D1-984A-C21155448680}"/>
                </a:ext>
              </a:extLst>
            </p:cNvPr>
            <p:cNvSpPr/>
            <p:nvPr/>
          </p:nvSpPr>
          <p:spPr>
            <a:xfrm>
              <a:off x="3768683" y="5186251"/>
              <a:ext cx="2546356" cy="953751"/>
            </a:xfrm>
            <a:custGeom>
              <a:avLst/>
              <a:gdLst>
                <a:gd name="connsiteX0" fmla="*/ 0 w 2546356"/>
                <a:gd name="connsiteY0" fmla="*/ 953752 h 953751"/>
                <a:gd name="connsiteX1" fmla="*/ 2546357 w 2546356"/>
                <a:gd name="connsiteY1" fmla="*/ 0 h 953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46356" h="953751">
                  <a:moveTo>
                    <a:pt x="0" y="953752"/>
                  </a:moveTo>
                  <a:lnTo>
                    <a:pt x="2546357" y="0"/>
                  </a:lnTo>
                </a:path>
              </a:pathLst>
            </a:custGeom>
            <a:ln w="52348" cap="flat">
              <a:solidFill>
                <a:srgbClr val="5CC6D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th-TH">
                <a:latin typeface="Agency FB" panose="020B0503020202020204" pitchFamily="34" charset="0"/>
              </a:endParaRPr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E4598D5E-105F-45DC-806F-8186D99C4884}"/>
                </a:ext>
              </a:extLst>
            </p:cNvPr>
            <p:cNvSpPr/>
            <p:nvPr/>
          </p:nvSpPr>
          <p:spPr>
            <a:xfrm>
              <a:off x="7277320" y="2237885"/>
              <a:ext cx="197974" cy="169062"/>
            </a:xfrm>
            <a:custGeom>
              <a:avLst/>
              <a:gdLst>
                <a:gd name="connsiteX0" fmla="*/ 191147 w 197974"/>
                <a:gd name="connsiteY0" fmla="*/ 115273 h 169062"/>
                <a:gd name="connsiteX1" fmla="*/ 134985 w 197974"/>
                <a:gd name="connsiteY1" fmla="*/ 5830 h 169062"/>
                <a:gd name="connsiteX2" fmla="*/ 6827 w 197974"/>
                <a:gd name="connsiteY2" fmla="*/ 53790 h 169062"/>
                <a:gd name="connsiteX3" fmla="*/ 62988 w 197974"/>
                <a:gd name="connsiteY3" fmla="*/ 163232 h 169062"/>
                <a:gd name="connsiteX4" fmla="*/ 191147 w 197974"/>
                <a:gd name="connsiteY4" fmla="*/ 115273 h 169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7974" h="169062">
                  <a:moveTo>
                    <a:pt x="191147" y="115273"/>
                  </a:moveTo>
                  <a:cubicBezTo>
                    <a:pt x="211065" y="71775"/>
                    <a:pt x="185923" y="22839"/>
                    <a:pt x="134985" y="5830"/>
                  </a:cubicBezTo>
                  <a:cubicBezTo>
                    <a:pt x="84049" y="-11179"/>
                    <a:pt x="26745" y="10292"/>
                    <a:pt x="6827" y="53790"/>
                  </a:cubicBezTo>
                  <a:cubicBezTo>
                    <a:pt x="-13090" y="97288"/>
                    <a:pt x="12052" y="146223"/>
                    <a:pt x="62988" y="163232"/>
                  </a:cubicBezTo>
                  <a:cubicBezTo>
                    <a:pt x="114089" y="180241"/>
                    <a:pt x="171393" y="158771"/>
                    <a:pt x="191147" y="115273"/>
                  </a:cubicBezTo>
                  <a:close/>
                </a:path>
              </a:pathLst>
            </a:custGeom>
            <a:solidFill>
              <a:srgbClr val="5CC6D6"/>
            </a:solidFill>
            <a:ln w="163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>
                <a:latin typeface="Agency FB" panose="020B0503020202020204" pitchFamily="34" charset="0"/>
              </a:endParaRPr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DB84117D-2669-4DD9-A9C0-05D77456AA0B}"/>
                </a:ext>
              </a:extLst>
            </p:cNvPr>
            <p:cNvSpPr/>
            <p:nvPr/>
          </p:nvSpPr>
          <p:spPr>
            <a:xfrm>
              <a:off x="3635953" y="2292929"/>
              <a:ext cx="4860886" cy="1346908"/>
            </a:xfrm>
            <a:custGeom>
              <a:avLst/>
              <a:gdLst>
                <a:gd name="connsiteX0" fmla="*/ 0 w 4860886"/>
                <a:gd name="connsiteY0" fmla="*/ 1346908 h 1346908"/>
                <a:gd name="connsiteX1" fmla="*/ 1880912 w 4860886"/>
                <a:gd name="connsiteY1" fmla="*/ 642294 h 1346908"/>
                <a:gd name="connsiteX2" fmla="*/ 2550439 w 4860886"/>
                <a:gd name="connsiteY2" fmla="*/ 865362 h 1346908"/>
                <a:gd name="connsiteX3" fmla="*/ 4860887 w 4860886"/>
                <a:gd name="connsiteY3" fmla="*/ 0 h 1346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60886" h="1346908">
                  <a:moveTo>
                    <a:pt x="0" y="1346908"/>
                  </a:moveTo>
                  <a:lnTo>
                    <a:pt x="1880912" y="642294"/>
                  </a:lnTo>
                  <a:lnTo>
                    <a:pt x="2550439" y="865362"/>
                  </a:lnTo>
                  <a:lnTo>
                    <a:pt x="4860887" y="0"/>
                  </a:lnTo>
                </a:path>
              </a:pathLst>
            </a:custGeom>
            <a:noFill/>
            <a:ln w="52348" cap="flat">
              <a:solidFill>
                <a:srgbClr val="5CC6D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th-TH">
                <a:latin typeface="Agency FB" panose="020B0503020202020204" pitchFamily="34" charset="0"/>
              </a:endParaRPr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28046003-EDCF-4856-AEBA-0FDC04D35E96}"/>
                </a:ext>
              </a:extLst>
            </p:cNvPr>
            <p:cNvSpPr/>
            <p:nvPr/>
          </p:nvSpPr>
          <p:spPr>
            <a:xfrm>
              <a:off x="8480869" y="2177238"/>
              <a:ext cx="197974" cy="169062"/>
            </a:xfrm>
            <a:custGeom>
              <a:avLst/>
              <a:gdLst>
                <a:gd name="connsiteX0" fmla="*/ 191147 w 197974"/>
                <a:gd name="connsiteY0" fmla="*/ 115273 h 169062"/>
                <a:gd name="connsiteX1" fmla="*/ 134986 w 197974"/>
                <a:gd name="connsiteY1" fmla="*/ 5830 h 169062"/>
                <a:gd name="connsiteX2" fmla="*/ 6828 w 197974"/>
                <a:gd name="connsiteY2" fmla="*/ 53790 h 169062"/>
                <a:gd name="connsiteX3" fmla="*/ 62988 w 197974"/>
                <a:gd name="connsiteY3" fmla="*/ 163232 h 169062"/>
                <a:gd name="connsiteX4" fmla="*/ 191147 w 197974"/>
                <a:gd name="connsiteY4" fmla="*/ 115273 h 169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7974" h="169062">
                  <a:moveTo>
                    <a:pt x="191147" y="115273"/>
                  </a:moveTo>
                  <a:cubicBezTo>
                    <a:pt x="211064" y="71775"/>
                    <a:pt x="185923" y="22839"/>
                    <a:pt x="134986" y="5830"/>
                  </a:cubicBezTo>
                  <a:cubicBezTo>
                    <a:pt x="84049" y="-11179"/>
                    <a:pt x="26745" y="10292"/>
                    <a:pt x="6828" y="53790"/>
                  </a:cubicBezTo>
                  <a:cubicBezTo>
                    <a:pt x="-13090" y="97288"/>
                    <a:pt x="12051" y="146223"/>
                    <a:pt x="62988" y="163232"/>
                  </a:cubicBezTo>
                  <a:cubicBezTo>
                    <a:pt x="113926" y="180241"/>
                    <a:pt x="171229" y="158771"/>
                    <a:pt x="191147" y="115273"/>
                  </a:cubicBezTo>
                  <a:close/>
                </a:path>
              </a:pathLst>
            </a:custGeom>
            <a:noFill/>
            <a:ln w="52348" cap="flat">
              <a:solidFill>
                <a:srgbClr val="5CC6D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th-TH">
                <a:latin typeface="Agency FB" panose="020B0503020202020204" pitchFamily="34" charset="0"/>
              </a:endParaRPr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D1E07675-2EDE-4333-B73F-4587D3524061}"/>
                </a:ext>
              </a:extLst>
            </p:cNvPr>
            <p:cNvSpPr/>
            <p:nvPr/>
          </p:nvSpPr>
          <p:spPr>
            <a:xfrm>
              <a:off x="2370203" y="3976251"/>
              <a:ext cx="3467792" cy="2084981"/>
            </a:xfrm>
            <a:custGeom>
              <a:avLst/>
              <a:gdLst>
                <a:gd name="connsiteX0" fmla="*/ 0 w 3467792"/>
                <a:gd name="connsiteY0" fmla="*/ 2084981 h 2084981"/>
                <a:gd name="connsiteX1" fmla="*/ 1293994 w 3467792"/>
                <a:gd name="connsiteY1" fmla="*/ 1600228 h 2084981"/>
                <a:gd name="connsiteX2" fmla="*/ 1727448 w 3467792"/>
                <a:gd name="connsiteY2" fmla="*/ 651914 h 2084981"/>
                <a:gd name="connsiteX3" fmla="*/ 3467793 w 3467792"/>
                <a:gd name="connsiteY3" fmla="*/ 0 h 2084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67792" h="2084981">
                  <a:moveTo>
                    <a:pt x="0" y="2084981"/>
                  </a:moveTo>
                  <a:lnTo>
                    <a:pt x="1293994" y="1600228"/>
                  </a:lnTo>
                  <a:lnTo>
                    <a:pt x="1727448" y="651914"/>
                  </a:lnTo>
                  <a:lnTo>
                    <a:pt x="3467793" y="0"/>
                  </a:lnTo>
                </a:path>
              </a:pathLst>
            </a:custGeom>
            <a:noFill/>
            <a:ln w="52348" cap="flat">
              <a:solidFill>
                <a:srgbClr val="5CC6D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th-TH">
                <a:latin typeface="Agency FB" panose="020B0503020202020204" pitchFamily="34" charset="0"/>
              </a:endParaRPr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C21B5870-6EBF-4D7F-B137-177D67D2205C}"/>
                </a:ext>
              </a:extLst>
            </p:cNvPr>
            <p:cNvSpPr/>
            <p:nvPr/>
          </p:nvSpPr>
          <p:spPr>
            <a:xfrm>
              <a:off x="6860899" y="3018317"/>
              <a:ext cx="2610844" cy="1365450"/>
            </a:xfrm>
            <a:custGeom>
              <a:avLst/>
              <a:gdLst>
                <a:gd name="connsiteX0" fmla="*/ 2610844 w 2610844"/>
                <a:gd name="connsiteY0" fmla="*/ 0 h 1365450"/>
                <a:gd name="connsiteX1" fmla="*/ 213706 w 2610844"/>
                <a:gd name="connsiteY1" fmla="*/ 897985 h 1365450"/>
                <a:gd name="connsiteX2" fmla="*/ 0 w 2610844"/>
                <a:gd name="connsiteY2" fmla="*/ 1365451 h 1365450"/>
                <a:gd name="connsiteX3" fmla="*/ 1093021 w 2610844"/>
                <a:gd name="connsiteY3" fmla="*/ 956122 h 1365450"/>
                <a:gd name="connsiteX4" fmla="*/ 1549985 w 2610844"/>
                <a:gd name="connsiteY4" fmla="*/ 1108366 h 1365450"/>
                <a:gd name="connsiteX5" fmla="*/ 2214450 w 2610844"/>
                <a:gd name="connsiteY5" fmla="*/ 859506 h 1365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0844" h="1365450">
                  <a:moveTo>
                    <a:pt x="2610844" y="0"/>
                  </a:moveTo>
                  <a:lnTo>
                    <a:pt x="213706" y="897985"/>
                  </a:lnTo>
                  <a:lnTo>
                    <a:pt x="0" y="1365451"/>
                  </a:lnTo>
                  <a:lnTo>
                    <a:pt x="1093021" y="956122"/>
                  </a:lnTo>
                  <a:lnTo>
                    <a:pt x="1549985" y="1108366"/>
                  </a:lnTo>
                  <a:lnTo>
                    <a:pt x="2214450" y="859506"/>
                  </a:lnTo>
                  <a:close/>
                </a:path>
              </a:pathLst>
            </a:custGeom>
            <a:solidFill>
              <a:srgbClr val="5CC6D6">
                <a:alpha val="20000"/>
              </a:srgbClr>
            </a:solidFill>
            <a:ln w="163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>
                <a:latin typeface="Agency FB" panose="020B0503020202020204" pitchFamily="34" charset="0"/>
              </a:endParaRPr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C0579871-4B8E-4BE4-BE2D-E970C29FF394}"/>
                </a:ext>
              </a:extLst>
            </p:cNvPr>
            <p:cNvSpPr/>
            <p:nvPr/>
          </p:nvSpPr>
          <p:spPr>
            <a:xfrm>
              <a:off x="4434291" y="4921777"/>
              <a:ext cx="3844268" cy="1936223"/>
            </a:xfrm>
            <a:custGeom>
              <a:avLst/>
              <a:gdLst>
                <a:gd name="connsiteX0" fmla="*/ 0 w 3844268"/>
                <a:gd name="connsiteY0" fmla="*/ 1440038 h 1936223"/>
                <a:gd name="connsiteX1" fmla="*/ 3844269 w 3844268"/>
                <a:gd name="connsiteY1" fmla="*/ 0 h 1936223"/>
                <a:gd name="connsiteX2" fmla="*/ 3540117 w 3844268"/>
                <a:gd name="connsiteY2" fmla="*/ 665716 h 1936223"/>
                <a:gd name="connsiteX3" fmla="*/ 1765977 w 3844268"/>
                <a:gd name="connsiteY3" fmla="*/ 1330178 h 1936223"/>
                <a:gd name="connsiteX4" fmla="*/ 1489089 w 3844268"/>
                <a:gd name="connsiteY4" fmla="*/ 1936224 h 1936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44268" h="1936223">
                  <a:moveTo>
                    <a:pt x="0" y="1440038"/>
                  </a:moveTo>
                  <a:lnTo>
                    <a:pt x="3844269" y="0"/>
                  </a:lnTo>
                  <a:lnTo>
                    <a:pt x="3540117" y="665716"/>
                  </a:lnTo>
                  <a:lnTo>
                    <a:pt x="1765977" y="1330178"/>
                  </a:lnTo>
                  <a:lnTo>
                    <a:pt x="1489089" y="1936224"/>
                  </a:lnTo>
                  <a:close/>
                </a:path>
              </a:pathLst>
            </a:custGeom>
            <a:solidFill>
              <a:srgbClr val="5CC6D6">
                <a:alpha val="20000"/>
              </a:srgbClr>
            </a:solidFill>
            <a:ln w="163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>
                <a:latin typeface="Agency FB" panose="020B0503020202020204" pitchFamily="34" charset="0"/>
              </a:endParaRPr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68434CD5-5ECF-4082-A27C-2B87C0EB031E}"/>
                </a:ext>
              </a:extLst>
            </p:cNvPr>
            <p:cNvSpPr/>
            <p:nvPr/>
          </p:nvSpPr>
          <p:spPr>
            <a:xfrm>
              <a:off x="2690191" y="3773957"/>
              <a:ext cx="3456038" cy="1101951"/>
            </a:xfrm>
            <a:custGeom>
              <a:avLst/>
              <a:gdLst>
                <a:gd name="connsiteX0" fmla="*/ 0 w 3456038"/>
                <a:gd name="connsiteY0" fmla="*/ 937859 h 1101951"/>
                <a:gd name="connsiteX1" fmla="*/ 2503747 w 3456038"/>
                <a:gd name="connsiteY1" fmla="*/ 0 h 1101951"/>
                <a:gd name="connsiteX2" fmla="*/ 3456038 w 3456038"/>
                <a:gd name="connsiteY2" fmla="*/ 317313 h 1101951"/>
                <a:gd name="connsiteX3" fmla="*/ 1839934 w 3456038"/>
                <a:gd name="connsiteY3" fmla="*/ 922662 h 1101951"/>
                <a:gd name="connsiteX4" fmla="*/ 1376440 w 3456038"/>
                <a:gd name="connsiteY4" fmla="*/ 768327 h 1101951"/>
                <a:gd name="connsiteX5" fmla="*/ 485533 w 3456038"/>
                <a:gd name="connsiteY5" fmla="*/ 1101952 h 1101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56038" h="1101951">
                  <a:moveTo>
                    <a:pt x="0" y="937859"/>
                  </a:moveTo>
                  <a:lnTo>
                    <a:pt x="2503747" y="0"/>
                  </a:lnTo>
                  <a:lnTo>
                    <a:pt x="3456038" y="317313"/>
                  </a:lnTo>
                  <a:lnTo>
                    <a:pt x="1839934" y="922662"/>
                  </a:lnTo>
                  <a:lnTo>
                    <a:pt x="1376440" y="768327"/>
                  </a:lnTo>
                  <a:lnTo>
                    <a:pt x="485533" y="1101952"/>
                  </a:lnTo>
                  <a:close/>
                </a:path>
              </a:pathLst>
            </a:custGeom>
            <a:solidFill>
              <a:srgbClr val="5CC6D6">
                <a:alpha val="20000"/>
              </a:srgbClr>
            </a:solidFill>
            <a:ln w="163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>
                <a:latin typeface="Agency FB" panose="020B0503020202020204" pitchFamily="34" charset="0"/>
              </a:endParaRPr>
            </a:p>
          </p:txBody>
        </p:sp>
      </p:grpSp>
      <p:pic>
        <p:nvPicPr>
          <p:cNvPr id="299" name="Graphic 298">
            <a:extLst>
              <a:ext uri="{FF2B5EF4-FFF2-40B4-BE49-F238E27FC236}">
                <a16:creationId xmlns:a16="http://schemas.microsoft.com/office/drawing/2014/main" id="{FAAE51E5-01C2-4A1F-87EC-6AB6BA6FCCA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3054867">
            <a:off x="2474920" y="1856994"/>
            <a:ext cx="3490933" cy="3490933"/>
          </a:xfrm>
          <a:prstGeom prst="rect">
            <a:avLst/>
          </a:prstGeom>
        </p:spPr>
      </p:pic>
      <p:sp>
        <p:nvSpPr>
          <p:cNvPr id="300" name="Rectangle 299">
            <a:extLst>
              <a:ext uri="{FF2B5EF4-FFF2-40B4-BE49-F238E27FC236}">
                <a16:creationId xmlns:a16="http://schemas.microsoft.com/office/drawing/2014/main" id="{95CED36B-0F2B-4E94-9934-A316BEEA325A}"/>
              </a:ext>
            </a:extLst>
          </p:cNvPr>
          <p:cNvSpPr/>
          <p:nvPr userDrawn="1"/>
        </p:nvSpPr>
        <p:spPr>
          <a:xfrm>
            <a:off x="4869176" y="2339380"/>
            <a:ext cx="1717747" cy="10739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49600" b="1" i="1" dirty="0">
              <a:solidFill>
                <a:schemeClr val="bg1">
                  <a:lumMod val="95000"/>
                </a:schemeClr>
              </a:solidFill>
              <a:latin typeface="Albany AMT" panose="020B0604020202020204" pitchFamily="34" charset="0"/>
              <a:cs typeface="Arial Unicode MS" panose="020B0604020202020204" pitchFamily="34" charset="-128"/>
            </a:endParaRPr>
          </a:p>
        </p:txBody>
      </p:sp>
      <p:grpSp>
        <p:nvGrpSpPr>
          <p:cNvPr id="301" name="Graphic 36">
            <a:extLst>
              <a:ext uri="{FF2B5EF4-FFF2-40B4-BE49-F238E27FC236}">
                <a16:creationId xmlns:a16="http://schemas.microsoft.com/office/drawing/2014/main" id="{B7FC3DFB-3051-4811-B0FC-28DBF46DDCC1}"/>
              </a:ext>
            </a:extLst>
          </p:cNvPr>
          <p:cNvGrpSpPr/>
          <p:nvPr userDrawn="1"/>
        </p:nvGrpSpPr>
        <p:grpSpPr>
          <a:xfrm rot="16200000">
            <a:off x="10315833" y="823783"/>
            <a:ext cx="3058050" cy="1334364"/>
            <a:chOff x="4071077" y="2539688"/>
            <a:chExt cx="3058050" cy="1334364"/>
          </a:xfrm>
          <a:solidFill>
            <a:srgbClr val="FFFFFF"/>
          </a:solidFill>
        </p:grpSpPr>
        <p:grpSp>
          <p:nvGrpSpPr>
            <p:cNvPr id="302" name="Graphic 36">
              <a:extLst>
                <a:ext uri="{FF2B5EF4-FFF2-40B4-BE49-F238E27FC236}">
                  <a16:creationId xmlns:a16="http://schemas.microsoft.com/office/drawing/2014/main" id="{56B131F4-D6C6-4620-A9FF-207876624270}"/>
                </a:ext>
              </a:extLst>
            </p:cNvPr>
            <p:cNvGrpSpPr/>
            <p:nvPr/>
          </p:nvGrpSpPr>
          <p:grpSpPr>
            <a:xfrm>
              <a:off x="4071077" y="3855277"/>
              <a:ext cx="3058050" cy="18775"/>
              <a:chOff x="4071077" y="3855277"/>
              <a:chExt cx="3058050" cy="18775"/>
            </a:xfrm>
            <a:solidFill>
              <a:srgbClr val="FFFFFF"/>
            </a:solidFill>
          </p:grpSpPr>
          <p:sp>
            <p:nvSpPr>
              <p:cNvPr id="415" name="Freeform: Shape 414">
                <a:extLst>
                  <a:ext uri="{FF2B5EF4-FFF2-40B4-BE49-F238E27FC236}">
                    <a16:creationId xmlns:a16="http://schemas.microsoft.com/office/drawing/2014/main" id="{5A194D52-D884-43DA-9758-88E286D5D5AE}"/>
                  </a:ext>
                </a:extLst>
              </p:cNvPr>
              <p:cNvSpPr/>
              <p:nvPr/>
            </p:nvSpPr>
            <p:spPr>
              <a:xfrm>
                <a:off x="7110351" y="385527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416" name="Freeform: Shape 415">
                <a:extLst>
                  <a:ext uri="{FF2B5EF4-FFF2-40B4-BE49-F238E27FC236}">
                    <a16:creationId xmlns:a16="http://schemas.microsoft.com/office/drawing/2014/main" id="{41D9DA49-75C9-4A23-8494-E5AF72E5C843}"/>
                  </a:ext>
                </a:extLst>
              </p:cNvPr>
              <p:cNvSpPr/>
              <p:nvPr/>
            </p:nvSpPr>
            <p:spPr>
              <a:xfrm>
                <a:off x="6893326" y="385527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049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417" name="Freeform: Shape 416">
                <a:extLst>
                  <a:ext uri="{FF2B5EF4-FFF2-40B4-BE49-F238E27FC236}">
                    <a16:creationId xmlns:a16="http://schemas.microsoft.com/office/drawing/2014/main" id="{92D1ADFC-D0AA-4BE6-99B4-12EA690266A9}"/>
                  </a:ext>
                </a:extLst>
              </p:cNvPr>
              <p:cNvSpPr/>
              <p:nvPr/>
            </p:nvSpPr>
            <p:spPr>
              <a:xfrm>
                <a:off x="6676116" y="385527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418" name="Freeform: Shape 417">
                <a:extLst>
                  <a:ext uri="{FF2B5EF4-FFF2-40B4-BE49-F238E27FC236}">
                    <a16:creationId xmlns:a16="http://schemas.microsoft.com/office/drawing/2014/main" id="{1EB78975-450D-4F55-86C7-FF04FD00877E}"/>
                  </a:ext>
                </a:extLst>
              </p:cNvPr>
              <p:cNvSpPr/>
              <p:nvPr/>
            </p:nvSpPr>
            <p:spPr>
              <a:xfrm>
                <a:off x="6459091" y="385527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419" name="Freeform: Shape 418">
                <a:extLst>
                  <a:ext uri="{FF2B5EF4-FFF2-40B4-BE49-F238E27FC236}">
                    <a16:creationId xmlns:a16="http://schemas.microsoft.com/office/drawing/2014/main" id="{E46929DE-F801-4954-A41B-89358CFE9543}"/>
                  </a:ext>
                </a:extLst>
              </p:cNvPr>
              <p:cNvSpPr/>
              <p:nvPr/>
            </p:nvSpPr>
            <p:spPr>
              <a:xfrm>
                <a:off x="6242066" y="385527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050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420" name="Freeform: Shape 419">
                <a:extLst>
                  <a:ext uri="{FF2B5EF4-FFF2-40B4-BE49-F238E27FC236}">
                    <a16:creationId xmlns:a16="http://schemas.microsoft.com/office/drawing/2014/main" id="{2120891C-644C-4309-BD13-01DD603F3B9A}"/>
                  </a:ext>
                </a:extLst>
              </p:cNvPr>
              <p:cNvSpPr/>
              <p:nvPr/>
            </p:nvSpPr>
            <p:spPr>
              <a:xfrm>
                <a:off x="6024856" y="385527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421" name="Freeform: Shape 420">
                <a:extLst>
                  <a:ext uri="{FF2B5EF4-FFF2-40B4-BE49-F238E27FC236}">
                    <a16:creationId xmlns:a16="http://schemas.microsoft.com/office/drawing/2014/main" id="{D078FCE9-5B76-4195-9400-D90096DB48D4}"/>
                  </a:ext>
                </a:extLst>
              </p:cNvPr>
              <p:cNvSpPr/>
              <p:nvPr/>
            </p:nvSpPr>
            <p:spPr>
              <a:xfrm>
                <a:off x="5807831" y="385527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422" name="Freeform: Shape 421">
                <a:extLst>
                  <a:ext uri="{FF2B5EF4-FFF2-40B4-BE49-F238E27FC236}">
                    <a16:creationId xmlns:a16="http://schemas.microsoft.com/office/drawing/2014/main" id="{964862C2-FA67-4AC3-8EE2-6D9580959EF1}"/>
                  </a:ext>
                </a:extLst>
              </p:cNvPr>
              <p:cNvSpPr/>
              <p:nvPr/>
            </p:nvSpPr>
            <p:spPr>
              <a:xfrm>
                <a:off x="5590806" y="385527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050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423" name="Freeform: Shape 422">
                <a:extLst>
                  <a:ext uri="{FF2B5EF4-FFF2-40B4-BE49-F238E27FC236}">
                    <a16:creationId xmlns:a16="http://schemas.microsoft.com/office/drawing/2014/main" id="{ADDAA5CD-2537-4B42-8392-2A508BA37D01}"/>
                  </a:ext>
                </a:extLst>
              </p:cNvPr>
              <p:cNvSpPr/>
              <p:nvPr/>
            </p:nvSpPr>
            <p:spPr>
              <a:xfrm>
                <a:off x="5373596" y="385527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424" name="Freeform: Shape 423">
                <a:extLst>
                  <a:ext uri="{FF2B5EF4-FFF2-40B4-BE49-F238E27FC236}">
                    <a16:creationId xmlns:a16="http://schemas.microsoft.com/office/drawing/2014/main" id="{4D5D6544-FFDF-4365-A430-AEE750F57D63}"/>
                  </a:ext>
                </a:extLst>
              </p:cNvPr>
              <p:cNvSpPr/>
              <p:nvPr/>
            </p:nvSpPr>
            <p:spPr>
              <a:xfrm>
                <a:off x="5156571" y="385527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425" name="Freeform: Shape 424">
                <a:extLst>
                  <a:ext uri="{FF2B5EF4-FFF2-40B4-BE49-F238E27FC236}">
                    <a16:creationId xmlns:a16="http://schemas.microsoft.com/office/drawing/2014/main" id="{D7942538-E59D-473E-B1E3-41416500AB6F}"/>
                  </a:ext>
                </a:extLst>
              </p:cNvPr>
              <p:cNvSpPr/>
              <p:nvPr/>
            </p:nvSpPr>
            <p:spPr>
              <a:xfrm>
                <a:off x="4939362" y="385527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426" name="Freeform: Shape 425">
                <a:extLst>
                  <a:ext uri="{FF2B5EF4-FFF2-40B4-BE49-F238E27FC236}">
                    <a16:creationId xmlns:a16="http://schemas.microsoft.com/office/drawing/2014/main" id="{CA12668C-A43D-4CDD-9B4F-84F10C581B56}"/>
                  </a:ext>
                </a:extLst>
              </p:cNvPr>
              <p:cNvSpPr/>
              <p:nvPr/>
            </p:nvSpPr>
            <p:spPr>
              <a:xfrm>
                <a:off x="4722336" y="385527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427" name="Freeform: Shape 426">
                <a:extLst>
                  <a:ext uri="{FF2B5EF4-FFF2-40B4-BE49-F238E27FC236}">
                    <a16:creationId xmlns:a16="http://schemas.microsoft.com/office/drawing/2014/main" id="{48C2DE38-FF6C-4B90-A40D-200ACDA49498}"/>
                  </a:ext>
                </a:extLst>
              </p:cNvPr>
              <p:cNvSpPr/>
              <p:nvPr/>
            </p:nvSpPr>
            <p:spPr>
              <a:xfrm>
                <a:off x="4505311" y="385527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428" name="Freeform: Shape 427">
                <a:extLst>
                  <a:ext uri="{FF2B5EF4-FFF2-40B4-BE49-F238E27FC236}">
                    <a16:creationId xmlns:a16="http://schemas.microsoft.com/office/drawing/2014/main" id="{BEBBF35A-D47F-4FC5-8B9F-5E22DC3EDF99}"/>
                  </a:ext>
                </a:extLst>
              </p:cNvPr>
              <p:cNvSpPr/>
              <p:nvPr/>
            </p:nvSpPr>
            <p:spPr>
              <a:xfrm>
                <a:off x="4288102" y="385527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429" name="Freeform: Shape 428">
                <a:extLst>
                  <a:ext uri="{FF2B5EF4-FFF2-40B4-BE49-F238E27FC236}">
                    <a16:creationId xmlns:a16="http://schemas.microsoft.com/office/drawing/2014/main" id="{4951A93B-A8E5-42F4-814B-AAF4812C8CC1}"/>
                  </a:ext>
                </a:extLst>
              </p:cNvPr>
              <p:cNvSpPr/>
              <p:nvPr/>
            </p:nvSpPr>
            <p:spPr>
              <a:xfrm>
                <a:off x="4071077" y="385527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</p:grpSp>
        <p:grpSp>
          <p:nvGrpSpPr>
            <p:cNvPr id="303" name="Graphic 36">
              <a:extLst>
                <a:ext uri="{FF2B5EF4-FFF2-40B4-BE49-F238E27FC236}">
                  <a16:creationId xmlns:a16="http://schemas.microsoft.com/office/drawing/2014/main" id="{A35BED2B-87B5-400C-B94B-BE5278FA8333}"/>
                </a:ext>
              </a:extLst>
            </p:cNvPr>
            <p:cNvGrpSpPr/>
            <p:nvPr/>
          </p:nvGrpSpPr>
          <p:grpSpPr>
            <a:xfrm>
              <a:off x="4071077" y="3659788"/>
              <a:ext cx="3058050" cy="18775"/>
              <a:chOff x="4071077" y="3659788"/>
              <a:chExt cx="3058050" cy="18775"/>
            </a:xfrm>
            <a:solidFill>
              <a:srgbClr val="FFFFFF"/>
            </a:solidFill>
          </p:grpSpPr>
          <p:sp>
            <p:nvSpPr>
              <p:cNvPr id="400" name="Freeform: Shape 399">
                <a:extLst>
                  <a:ext uri="{FF2B5EF4-FFF2-40B4-BE49-F238E27FC236}">
                    <a16:creationId xmlns:a16="http://schemas.microsoft.com/office/drawing/2014/main" id="{793587D9-BFA6-47DF-90D1-711079D342D4}"/>
                  </a:ext>
                </a:extLst>
              </p:cNvPr>
              <p:cNvSpPr/>
              <p:nvPr/>
            </p:nvSpPr>
            <p:spPr>
              <a:xfrm>
                <a:off x="7110351" y="365978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592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401" name="Freeform: Shape 400">
                <a:extLst>
                  <a:ext uri="{FF2B5EF4-FFF2-40B4-BE49-F238E27FC236}">
                    <a16:creationId xmlns:a16="http://schemas.microsoft.com/office/drawing/2014/main" id="{1D9EB6FE-0D9B-4C93-B3F6-D9283B510C56}"/>
                  </a:ext>
                </a:extLst>
              </p:cNvPr>
              <p:cNvSpPr/>
              <p:nvPr/>
            </p:nvSpPr>
            <p:spPr>
              <a:xfrm>
                <a:off x="6893326" y="365978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049" y="18592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402" name="Freeform: Shape 401">
                <a:extLst>
                  <a:ext uri="{FF2B5EF4-FFF2-40B4-BE49-F238E27FC236}">
                    <a16:creationId xmlns:a16="http://schemas.microsoft.com/office/drawing/2014/main" id="{94080724-6714-4F03-B05D-8875CDF0E49A}"/>
                  </a:ext>
                </a:extLst>
              </p:cNvPr>
              <p:cNvSpPr/>
              <p:nvPr/>
            </p:nvSpPr>
            <p:spPr>
              <a:xfrm>
                <a:off x="6676116" y="365978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592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403" name="Freeform: Shape 402">
                <a:extLst>
                  <a:ext uri="{FF2B5EF4-FFF2-40B4-BE49-F238E27FC236}">
                    <a16:creationId xmlns:a16="http://schemas.microsoft.com/office/drawing/2014/main" id="{81628989-750E-4E0C-9236-D8956E5E2DA7}"/>
                  </a:ext>
                </a:extLst>
              </p:cNvPr>
              <p:cNvSpPr/>
              <p:nvPr/>
            </p:nvSpPr>
            <p:spPr>
              <a:xfrm>
                <a:off x="6459091" y="365978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404" name="Freeform: Shape 403">
                <a:extLst>
                  <a:ext uri="{FF2B5EF4-FFF2-40B4-BE49-F238E27FC236}">
                    <a16:creationId xmlns:a16="http://schemas.microsoft.com/office/drawing/2014/main" id="{8A356615-F7FC-4D38-AC8D-010B36FB0694}"/>
                  </a:ext>
                </a:extLst>
              </p:cNvPr>
              <p:cNvSpPr/>
              <p:nvPr/>
            </p:nvSpPr>
            <p:spPr>
              <a:xfrm>
                <a:off x="6242066" y="365978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050" y="18592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405" name="Freeform: Shape 404">
                <a:extLst>
                  <a:ext uri="{FF2B5EF4-FFF2-40B4-BE49-F238E27FC236}">
                    <a16:creationId xmlns:a16="http://schemas.microsoft.com/office/drawing/2014/main" id="{6CC62E35-2896-4274-AB19-B211D3D1BDD4}"/>
                  </a:ext>
                </a:extLst>
              </p:cNvPr>
              <p:cNvSpPr/>
              <p:nvPr/>
            </p:nvSpPr>
            <p:spPr>
              <a:xfrm>
                <a:off x="6024856" y="365978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592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406" name="Freeform: Shape 405">
                <a:extLst>
                  <a:ext uri="{FF2B5EF4-FFF2-40B4-BE49-F238E27FC236}">
                    <a16:creationId xmlns:a16="http://schemas.microsoft.com/office/drawing/2014/main" id="{EB006FF6-CD23-4552-9751-0DAF46C9A5E4}"/>
                  </a:ext>
                </a:extLst>
              </p:cNvPr>
              <p:cNvSpPr/>
              <p:nvPr/>
            </p:nvSpPr>
            <p:spPr>
              <a:xfrm>
                <a:off x="5807831" y="365978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592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407" name="Freeform: Shape 406">
                <a:extLst>
                  <a:ext uri="{FF2B5EF4-FFF2-40B4-BE49-F238E27FC236}">
                    <a16:creationId xmlns:a16="http://schemas.microsoft.com/office/drawing/2014/main" id="{CA5A8193-EF49-4776-9D93-05B99E559AC5}"/>
                  </a:ext>
                </a:extLst>
              </p:cNvPr>
              <p:cNvSpPr/>
              <p:nvPr/>
            </p:nvSpPr>
            <p:spPr>
              <a:xfrm>
                <a:off x="5590806" y="365978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050" y="18592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408" name="Freeform: Shape 407">
                <a:extLst>
                  <a:ext uri="{FF2B5EF4-FFF2-40B4-BE49-F238E27FC236}">
                    <a16:creationId xmlns:a16="http://schemas.microsoft.com/office/drawing/2014/main" id="{39288E4E-027B-4055-A563-0E460709A2BC}"/>
                  </a:ext>
                </a:extLst>
              </p:cNvPr>
              <p:cNvSpPr/>
              <p:nvPr/>
            </p:nvSpPr>
            <p:spPr>
              <a:xfrm>
                <a:off x="5373596" y="365978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592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409" name="Freeform: Shape 408">
                <a:extLst>
                  <a:ext uri="{FF2B5EF4-FFF2-40B4-BE49-F238E27FC236}">
                    <a16:creationId xmlns:a16="http://schemas.microsoft.com/office/drawing/2014/main" id="{EF9D6D0F-616C-408B-AAE6-1A1677B1589C}"/>
                  </a:ext>
                </a:extLst>
              </p:cNvPr>
              <p:cNvSpPr/>
              <p:nvPr/>
            </p:nvSpPr>
            <p:spPr>
              <a:xfrm>
                <a:off x="5156571" y="365978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592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410" name="Freeform: Shape 409">
                <a:extLst>
                  <a:ext uri="{FF2B5EF4-FFF2-40B4-BE49-F238E27FC236}">
                    <a16:creationId xmlns:a16="http://schemas.microsoft.com/office/drawing/2014/main" id="{E51CAA8D-9089-4C15-9155-4F41D614643D}"/>
                  </a:ext>
                </a:extLst>
              </p:cNvPr>
              <p:cNvSpPr/>
              <p:nvPr/>
            </p:nvSpPr>
            <p:spPr>
              <a:xfrm>
                <a:off x="4939362" y="365978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592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411" name="Freeform: Shape 410">
                <a:extLst>
                  <a:ext uri="{FF2B5EF4-FFF2-40B4-BE49-F238E27FC236}">
                    <a16:creationId xmlns:a16="http://schemas.microsoft.com/office/drawing/2014/main" id="{F3F687E6-B38F-4C40-BFFE-EA06177055D8}"/>
                  </a:ext>
                </a:extLst>
              </p:cNvPr>
              <p:cNvSpPr/>
              <p:nvPr/>
            </p:nvSpPr>
            <p:spPr>
              <a:xfrm>
                <a:off x="4722336" y="365978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592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412" name="Freeform: Shape 411">
                <a:extLst>
                  <a:ext uri="{FF2B5EF4-FFF2-40B4-BE49-F238E27FC236}">
                    <a16:creationId xmlns:a16="http://schemas.microsoft.com/office/drawing/2014/main" id="{AC0C492C-998F-40FC-A03D-CD632DA60BAC}"/>
                  </a:ext>
                </a:extLst>
              </p:cNvPr>
              <p:cNvSpPr/>
              <p:nvPr/>
            </p:nvSpPr>
            <p:spPr>
              <a:xfrm>
                <a:off x="4505311" y="365978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413" name="Freeform: Shape 412">
                <a:extLst>
                  <a:ext uri="{FF2B5EF4-FFF2-40B4-BE49-F238E27FC236}">
                    <a16:creationId xmlns:a16="http://schemas.microsoft.com/office/drawing/2014/main" id="{CE0DE3E7-C86D-47F3-A1C5-8ADAD6E26582}"/>
                  </a:ext>
                </a:extLst>
              </p:cNvPr>
              <p:cNvSpPr/>
              <p:nvPr/>
            </p:nvSpPr>
            <p:spPr>
              <a:xfrm>
                <a:off x="4288102" y="365978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592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414" name="Freeform: Shape 413">
                <a:extLst>
                  <a:ext uri="{FF2B5EF4-FFF2-40B4-BE49-F238E27FC236}">
                    <a16:creationId xmlns:a16="http://schemas.microsoft.com/office/drawing/2014/main" id="{49F1C796-B91D-4CEA-955D-76FF421C03E3}"/>
                  </a:ext>
                </a:extLst>
              </p:cNvPr>
              <p:cNvSpPr/>
              <p:nvPr/>
            </p:nvSpPr>
            <p:spPr>
              <a:xfrm>
                <a:off x="4071077" y="365978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592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</p:grpSp>
        <p:grpSp>
          <p:nvGrpSpPr>
            <p:cNvPr id="304" name="Graphic 36">
              <a:extLst>
                <a:ext uri="{FF2B5EF4-FFF2-40B4-BE49-F238E27FC236}">
                  <a16:creationId xmlns:a16="http://schemas.microsoft.com/office/drawing/2014/main" id="{BCB6FC0A-7EF2-44FD-9AF3-680BBB8F5C26}"/>
                </a:ext>
              </a:extLst>
            </p:cNvPr>
            <p:cNvGrpSpPr/>
            <p:nvPr/>
          </p:nvGrpSpPr>
          <p:grpSpPr>
            <a:xfrm>
              <a:off x="4071077" y="3490807"/>
              <a:ext cx="3058050" cy="18775"/>
              <a:chOff x="4071077" y="3490807"/>
              <a:chExt cx="3058050" cy="18775"/>
            </a:xfrm>
            <a:solidFill>
              <a:srgbClr val="FFFFFF"/>
            </a:solidFill>
          </p:grpSpPr>
          <p:sp>
            <p:nvSpPr>
              <p:cNvPr id="385" name="Freeform: Shape 384">
                <a:extLst>
                  <a:ext uri="{FF2B5EF4-FFF2-40B4-BE49-F238E27FC236}">
                    <a16:creationId xmlns:a16="http://schemas.microsoft.com/office/drawing/2014/main" id="{1772AADE-DC93-4E79-9705-104F57316BAB}"/>
                  </a:ext>
                </a:extLst>
              </p:cNvPr>
              <p:cNvSpPr/>
              <p:nvPr/>
            </p:nvSpPr>
            <p:spPr>
              <a:xfrm>
                <a:off x="7110351" y="349080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386" name="Freeform: Shape 385">
                <a:extLst>
                  <a:ext uri="{FF2B5EF4-FFF2-40B4-BE49-F238E27FC236}">
                    <a16:creationId xmlns:a16="http://schemas.microsoft.com/office/drawing/2014/main" id="{A8AEB3C1-9269-4379-9528-9378AE42A037}"/>
                  </a:ext>
                </a:extLst>
              </p:cNvPr>
              <p:cNvSpPr/>
              <p:nvPr/>
            </p:nvSpPr>
            <p:spPr>
              <a:xfrm>
                <a:off x="6893326" y="349080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049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387" name="Freeform: Shape 386">
                <a:extLst>
                  <a:ext uri="{FF2B5EF4-FFF2-40B4-BE49-F238E27FC236}">
                    <a16:creationId xmlns:a16="http://schemas.microsoft.com/office/drawing/2014/main" id="{6A0A88D9-635E-41E5-AD72-FE75EA48FD2E}"/>
                  </a:ext>
                </a:extLst>
              </p:cNvPr>
              <p:cNvSpPr/>
              <p:nvPr/>
            </p:nvSpPr>
            <p:spPr>
              <a:xfrm>
                <a:off x="6676116" y="349080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388" name="Freeform: Shape 387">
                <a:extLst>
                  <a:ext uri="{FF2B5EF4-FFF2-40B4-BE49-F238E27FC236}">
                    <a16:creationId xmlns:a16="http://schemas.microsoft.com/office/drawing/2014/main" id="{82AC96C7-26EB-44C3-A478-F4B45577D165}"/>
                  </a:ext>
                </a:extLst>
              </p:cNvPr>
              <p:cNvSpPr/>
              <p:nvPr/>
            </p:nvSpPr>
            <p:spPr>
              <a:xfrm>
                <a:off x="6459091" y="349080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389" name="Freeform: Shape 388">
                <a:extLst>
                  <a:ext uri="{FF2B5EF4-FFF2-40B4-BE49-F238E27FC236}">
                    <a16:creationId xmlns:a16="http://schemas.microsoft.com/office/drawing/2014/main" id="{A5CAE261-29BD-45D0-9C16-64623CF4A80E}"/>
                  </a:ext>
                </a:extLst>
              </p:cNvPr>
              <p:cNvSpPr/>
              <p:nvPr/>
            </p:nvSpPr>
            <p:spPr>
              <a:xfrm>
                <a:off x="6242066" y="349080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050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390" name="Freeform: Shape 389">
                <a:extLst>
                  <a:ext uri="{FF2B5EF4-FFF2-40B4-BE49-F238E27FC236}">
                    <a16:creationId xmlns:a16="http://schemas.microsoft.com/office/drawing/2014/main" id="{A228635A-8C9F-4D22-B326-76014A752E01}"/>
                  </a:ext>
                </a:extLst>
              </p:cNvPr>
              <p:cNvSpPr/>
              <p:nvPr/>
            </p:nvSpPr>
            <p:spPr>
              <a:xfrm>
                <a:off x="6024856" y="349080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391" name="Freeform: Shape 390">
                <a:extLst>
                  <a:ext uri="{FF2B5EF4-FFF2-40B4-BE49-F238E27FC236}">
                    <a16:creationId xmlns:a16="http://schemas.microsoft.com/office/drawing/2014/main" id="{74D9523B-962E-459C-A961-5E65CEE5D636}"/>
                  </a:ext>
                </a:extLst>
              </p:cNvPr>
              <p:cNvSpPr/>
              <p:nvPr/>
            </p:nvSpPr>
            <p:spPr>
              <a:xfrm>
                <a:off x="5807831" y="349080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392" name="Freeform: Shape 391">
                <a:extLst>
                  <a:ext uri="{FF2B5EF4-FFF2-40B4-BE49-F238E27FC236}">
                    <a16:creationId xmlns:a16="http://schemas.microsoft.com/office/drawing/2014/main" id="{A32ECB8A-447B-4B74-BA88-47B5759B4B40}"/>
                  </a:ext>
                </a:extLst>
              </p:cNvPr>
              <p:cNvSpPr/>
              <p:nvPr/>
            </p:nvSpPr>
            <p:spPr>
              <a:xfrm>
                <a:off x="5590622" y="3490807"/>
                <a:ext cx="18775" cy="18775"/>
              </a:xfrm>
              <a:custGeom>
                <a:avLst/>
                <a:gdLst>
                  <a:gd name="connsiteX0" fmla="*/ 18776 w 18775"/>
                  <a:gd name="connsiteY0" fmla="*/ 9388 h 18775"/>
                  <a:gd name="connsiteX1" fmla="*/ 9388 w 18775"/>
                  <a:gd name="connsiteY1" fmla="*/ 18776 h 18775"/>
                  <a:gd name="connsiteX2" fmla="*/ 0 w 18775"/>
                  <a:gd name="connsiteY2" fmla="*/ 9388 h 18775"/>
                  <a:gd name="connsiteX3" fmla="*/ 9388 w 18775"/>
                  <a:gd name="connsiteY3" fmla="*/ 0 h 18775"/>
                  <a:gd name="connsiteX4" fmla="*/ 18776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18776" y="9388"/>
                    </a:moveTo>
                    <a:cubicBezTo>
                      <a:pt x="18776" y="14573"/>
                      <a:pt x="14573" y="18776"/>
                      <a:pt x="9388" y="18776"/>
                    </a:cubicBezTo>
                    <a:cubicBezTo>
                      <a:pt x="4203" y="18776"/>
                      <a:pt x="0" y="14573"/>
                      <a:pt x="0" y="9388"/>
                    </a:cubicBezTo>
                    <a:cubicBezTo>
                      <a:pt x="0" y="4203"/>
                      <a:pt x="4203" y="0"/>
                      <a:pt x="9388" y="0"/>
                    </a:cubicBezTo>
                    <a:cubicBezTo>
                      <a:pt x="14573" y="0"/>
                      <a:pt x="18776" y="4203"/>
                      <a:pt x="18776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393" name="Freeform: Shape 392">
                <a:extLst>
                  <a:ext uri="{FF2B5EF4-FFF2-40B4-BE49-F238E27FC236}">
                    <a16:creationId xmlns:a16="http://schemas.microsoft.com/office/drawing/2014/main" id="{5CE1A546-6188-4EC6-AB38-B45F46671796}"/>
                  </a:ext>
                </a:extLst>
              </p:cNvPr>
              <p:cNvSpPr/>
              <p:nvPr/>
            </p:nvSpPr>
            <p:spPr>
              <a:xfrm>
                <a:off x="5373596" y="3490807"/>
                <a:ext cx="18775" cy="18775"/>
              </a:xfrm>
              <a:custGeom>
                <a:avLst/>
                <a:gdLst>
                  <a:gd name="connsiteX0" fmla="*/ 18776 w 18775"/>
                  <a:gd name="connsiteY0" fmla="*/ 9388 h 18775"/>
                  <a:gd name="connsiteX1" fmla="*/ 9388 w 18775"/>
                  <a:gd name="connsiteY1" fmla="*/ 18776 h 18775"/>
                  <a:gd name="connsiteX2" fmla="*/ 0 w 18775"/>
                  <a:gd name="connsiteY2" fmla="*/ 9388 h 18775"/>
                  <a:gd name="connsiteX3" fmla="*/ 9388 w 18775"/>
                  <a:gd name="connsiteY3" fmla="*/ 0 h 18775"/>
                  <a:gd name="connsiteX4" fmla="*/ 18776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18776" y="9388"/>
                    </a:moveTo>
                    <a:cubicBezTo>
                      <a:pt x="18776" y="14573"/>
                      <a:pt x="14573" y="18776"/>
                      <a:pt x="9388" y="18776"/>
                    </a:cubicBezTo>
                    <a:cubicBezTo>
                      <a:pt x="4203" y="18776"/>
                      <a:pt x="0" y="14573"/>
                      <a:pt x="0" y="9388"/>
                    </a:cubicBezTo>
                    <a:cubicBezTo>
                      <a:pt x="0" y="4203"/>
                      <a:pt x="4203" y="0"/>
                      <a:pt x="9388" y="0"/>
                    </a:cubicBezTo>
                    <a:cubicBezTo>
                      <a:pt x="14573" y="0"/>
                      <a:pt x="18776" y="4203"/>
                      <a:pt x="18776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394" name="Freeform: Shape 393">
                <a:extLst>
                  <a:ext uri="{FF2B5EF4-FFF2-40B4-BE49-F238E27FC236}">
                    <a16:creationId xmlns:a16="http://schemas.microsoft.com/office/drawing/2014/main" id="{3614BE96-DC76-4331-AEBC-A27C04F45E1C}"/>
                  </a:ext>
                </a:extLst>
              </p:cNvPr>
              <p:cNvSpPr/>
              <p:nvPr/>
            </p:nvSpPr>
            <p:spPr>
              <a:xfrm>
                <a:off x="5156571" y="349080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395" name="Freeform: Shape 394">
                <a:extLst>
                  <a:ext uri="{FF2B5EF4-FFF2-40B4-BE49-F238E27FC236}">
                    <a16:creationId xmlns:a16="http://schemas.microsoft.com/office/drawing/2014/main" id="{078844D9-1D88-4BF0-8C42-C973BFEA37F3}"/>
                  </a:ext>
                </a:extLst>
              </p:cNvPr>
              <p:cNvSpPr/>
              <p:nvPr/>
            </p:nvSpPr>
            <p:spPr>
              <a:xfrm>
                <a:off x="4939362" y="349080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396" name="Freeform: Shape 395">
                <a:extLst>
                  <a:ext uri="{FF2B5EF4-FFF2-40B4-BE49-F238E27FC236}">
                    <a16:creationId xmlns:a16="http://schemas.microsoft.com/office/drawing/2014/main" id="{DFD8250B-8000-4D4B-A480-1939587C4597}"/>
                  </a:ext>
                </a:extLst>
              </p:cNvPr>
              <p:cNvSpPr/>
              <p:nvPr/>
            </p:nvSpPr>
            <p:spPr>
              <a:xfrm>
                <a:off x="4722336" y="349080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397" name="Freeform: Shape 396">
                <a:extLst>
                  <a:ext uri="{FF2B5EF4-FFF2-40B4-BE49-F238E27FC236}">
                    <a16:creationId xmlns:a16="http://schemas.microsoft.com/office/drawing/2014/main" id="{B1C07F7D-602C-4EB6-B92B-1DB0A54791C9}"/>
                  </a:ext>
                </a:extLst>
              </p:cNvPr>
              <p:cNvSpPr/>
              <p:nvPr/>
            </p:nvSpPr>
            <p:spPr>
              <a:xfrm>
                <a:off x="4505311" y="349080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398" name="Freeform: Shape 397">
                <a:extLst>
                  <a:ext uri="{FF2B5EF4-FFF2-40B4-BE49-F238E27FC236}">
                    <a16:creationId xmlns:a16="http://schemas.microsoft.com/office/drawing/2014/main" id="{1647B591-6645-4178-96A4-66357D28DD60}"/>
                  </a:ext>
                </a:extLst>
              </p:cNvPr>
              <p:cNvSpPr/>
              <p:nvPr/>
            </p:nvSpPr>
            <p:spPr>
              <a:xfrm>
                <a:off x="4288102" y="349080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399" name="Freeform: Shape 398">
                <a:extLst>
                  <a:ext uri="{FF2B5EF4-FFF2-40B4-BE49-F238E27FC236}">
                    <a16:creationId xmlns:a16="http://schemas.microsoft.com/office/drawing/2014/main" id="{918DBEC9-D8C0-4A8D-A4B8-9010971A14D7}"/>
                  </a:ext>
                </a:extLst>
              </p:cNvPr>
              <p:cNvSpPr/>
              <p:nvPr/>
            </p:nvSpPr>
            <p:spPr>
              <a:xfrm>
                <a:off x="4071077" y="349080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</p:grpSp>
        <p:grpSp>
          <p:nvGrpSpPr>
            <p:cNvPr id="305" name="Graphic 36">
              <a:extLst>
                <a:ext uri="{FF2B5EF4-FFF2-40B4-BE49-F238E27FC236}">
                  <a16:creationId xmlns:a16="http://schemas.microsoft.com/office/drawing/2014/main" id="{1634EF7D-E6DF-4D65-90ED-ACC3FA328956}"/>
                </a:ext>
              </a:extLst>
            </p:cNvPr>
            <p:cNvGrpSpPr/>
            <p:nvPr/>
          </p:nvGrpSpPr>
          <p:grpSpPr>
            <a:xfrm>
              <a:off x="4071077" y="3295318"/>
              <a:ext cx="3058050" cy="18775"/>
              <a:chOff x="4071077" y="3295318"/>
              <a:chExt cx="3058050" cy="18775"/>
            </a:xfrm>
            <a:solidFill>
              <a:srgbClr val="FFFFFF"/>
            </a:solidFill>
          </p:grpSpPr>
          <p:sp>
            <p:nvSpPr>
              <p:cNvPr id="370" name="Freeform: Shape 369">
                <a:extLst>
                  <a:ext uri="{FF2B5EF4-FFF2-40B4-BE49-F238E27FC236}">
                    <a16:creationId xmlns:a16="http://schemas.microsoft.com/office/drawing/2014/main" id="{664D70EC-FD8C-4165-B4F4-0A94F469D031}"/>
                  </a:ext>
                </a:extLst>
              </p:cNvPr>
              <p:cNvSpPr/>
              <p:nvPr/>
            </p:nvSpPr>
            <p:spPr>
              <a:xfrm>
                <a:off x="7110351" y="329531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592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371" name="Freeform: Shape 370">
                <a:extLst>
                  <a:ext uri="{FF2B5EF4-FFF2-40B4-BE49-F238E27FC236}">
                    <a16:creationId xmlns:a16="http://schemas.microsoft.com/office/drawing/2014/main" id="{83AF6A78-04D0-4BE9-BDB7-9EB9B46EB26E}"/>
                  </a:ext>
                </a:extLst>
              </p:cNvPr>
              <p:cNvSpPr/>
              <p:nvPr/>
            </p:nvSpPr>
            <p:spPr>
              <a:xfrm>
                <a:off x="6893326" y="329531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049" y="18592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372" name="Freeform: Shape 371">
                <a:extLst>
                  <a:ext uri="{FF2B5EF4-FFF2-40B4-BE49-F238E27FC236}">
                    <a16:creationId xmlns:a16="http://schemas.microsoft.com/office/drawing/2014/main" id="{4D7D004B-F471-4DF2-BC09-8A2E6C18EF9B}"/>
                  </a:ext>
                </a:extLst>
              </p:cNvPr>
              <p:cNvSpPr/>
              <p:nvPr/>
            </p:nvSpPr>
            <p:spPr>
              <a:xfrm>
                <a:off x="6676116" y="329531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592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373" name="Freeform: Shape 372">
                <a:extLst>
                  <a:ext uri="{FF2B5EF4-FFF2-40B4-BE49-F238E27FC236}">
                    <a16:creationId xmlns:a16="http://schemas.microsoft.com/office/drawing/2014/main" id="{78FB8C56-8897-4962-A32D-980C83C687E5}"/>
                  </a:ext>
                </a:extLst>
              </p:cNvPr>
              <p:cNvSpPr/>
              <p:nvPr/>
            </p:nvSpPr>
            <p:spPr>
              <a:xfrm>
                <a:off x="6459091" y="329531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374" name="Freeform: Shape 373">
                <a:extLst>
                  <a:ext uri="{FF2B5EF4-FFF2-40B4-BE49-F238E27FC236}">
                    <a16:creationId xmlns:a16="http://schemas.microsoft.com/office/drawing/2014/main" id="{1EBC36B4-E3DC-437E-94FA-F624BBC72D80}"/>
                  </a:ext>
                </a:extLst>
              </p:cNvPr>
              <p:cNvSpPr/>
              <p:nvPr/>
            </p:nvSpPr>
            <p:spPr>
              <a:xfrm>
                <a:off x="6242066" y="329531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050" y="18592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375" name="Freeform: Shape 374">
                <a:extLst>
                  <a:ext uri="{FF2B5EF4-FFF2-40B4-BE49-F238E27FC236}">
                    <a16:creationId xmlns:a16="http://schemas.microsoft.com/office/drawing/2014/main" id="{A5B69974-1DD2-470A-8760-28BCFABF9471}"/>
                  </a:ext>
                </a:extLst>
              </p:cNvPr>
              <p:cNvSpPr/>
              <p:nvPr/>
            </p:nvSpPr>
            <p:spPr>
              <a:xfrm>
                <a:off x="6024856" y="329531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592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376" name="Freeform: Shape 375">
                <a:extLst>
                  <a:ext uri="{FF2B5EF4-FFF2-40B4-BE49-F238E27FC236}">
                    <a16:creationId xmlns:a16="http://schemas.microsoft.com/office/drawing/2014/main" id="{A60F5C79-58FA-454C-A813-4801C9C266F7}"/>
                  </a:ext>
                </a:extLst>
              </p:cNvPr>
              <p:cNvSpPr/>
              <p:nvPr/>
            </p:nvSpPr>
            <p:spPr>
              <a:xfrm>
                <a:off x="5807831" y="329531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592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377" name="Freeform: Shape 376">
                <a:extLst>
                  <a:ext uri="{FF2B5EF4-FFF2-40B4-BE49-F238E27FC236}">
                    <a16:creationId xmlns:a16="http://schemas.microsoft.com/office/drawing/2014/main" id="{8EF0DCEB-CF15-4601-A67C-E742FB7BF2AD}"/>
                  </a:ext>
                </a:extLst>
              </p:cNvPr>
              <p:cNvSpPr/>
              <p:nvPr/>
            </p:nvSpPr>
            <p:spPr>
              <a:xfrm>
                <a:off x="5590806" y="329531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050" y="18592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378" name="Freeform: Shape 377">
                <a:extLst>
                  <a:ext uri="{FF2B5EF4-FFF2-40B4-BE49-F238E27FC236}">
                    <a16:creationId xmlns:a16="http://schemas.microsoft.com/office/drawing/2014/main" id="{69F38EED-F00C-4759-A56D-B2168241BD8D}"/>
                  </a:ext>
                </a:extLst>
              </p:cNvPr>
              <p:cNvSpPr/>
              <p:nvPr/>
            </p:nvSpPr>
            <p:spPr>
              <a:xfrm>
                <a:off x="5373596" y="329531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592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379" name="Freeform: Shape 378">
                <a:extLst>
                  <a:ext uri="{FF2B5EF4-FFF2-40B4-BE49-F238E27FC236}">
                    <a16:creationId xmlns:a16="http://schemas.microsoft.com/office/drawing/2014/main" id="{DD243191-DEB5-4EC0-BEC4-D8264741245E}"/>
                  </a:ext>
                </a:extLst>
              </p:cNvPr>
              <p:cNvSpPr/>
              <p:nvPr/>
            </p:nvSpPr>
            <p:spPr>
              <a:xfrm>
                <a:off x="5156571" y="329531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592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380" name="Freeform: Shape 379">
                <a:extLst>
                  <a:ext uri="{FF2B5EF4-FFF2-40B4-BE49-F238E27FC236}">
                    <a16:creationId xmlns:a16="http://schemas.microsoft.com/office/drawing/2014/main" id="{3A036737-85D8-4914-A802-B73DE9AB4452}"/>
                  </a:ext>
                </a:extLst>
              </p:cNvPr>
              <p:cNvSpPr/>
              <p:nvPr/>
            </p:nvSpPr>
            <p:spPr>
              <a:xfrm>
                <a:off x="4939362" y="329531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592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381" name="Freeform: Shape 380">
                <a:extLst>
                  <a:ext uri="{FF2B5EF4-FFF2-40B4-BE49-F238E27FC236}">
                    <a16:creationId xmlns:a16="http://schemas.microsoft.com/office/drawing/2014/main" id="{F2077941-6409-48D3-A3E1-98C2CF03A18A}"/>
                  </a:ext>
                </a:extLst>
              </p:cNvPr>
              <p:cNvSpPr/>
              <p:nvPr/>
            </p:nvSpPr>
            <p:spPr>
              <a:xfrm>
                <a:off x="4722336" y="329531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592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382" name="Freeform: Shape 381">
                <a:extLst>
                  <a:ext uri="{FF2B5EF4-FFF2-40B4-BE49-F238E27FC236}">
                    <a16:creationId xmlns:a16="http://schemas.microsoft.com/office/drawing/2014/main" id="{50AE40EF-7388-4240-BF8E-6BAA8F2F85C2}"/>
                  </a:ext>
                </a:extLst>
              </p:cNvPr>
              <p:cNvSpPr/>
              <p:nvPr/>
            </p:nvSpPr>
            <p:spPr>
              <a:xfrm>
                <a:off x="4505311" y="329531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383" name="Freeform: Shape 382">
                <a:extLst>
                  <a:ext uri="{FF2B5EF4-FFF2-40B4-BE49-F238E27FC236}">
                    <a16:creationId xmlns:a16="http://schemas.microsoft.com/office/drawing/2014/main" id="{9D26E66D-E4E3-46E5-A2E6-B82FA06AD3A2}"/>
                  </a:ext>
                </a:extLst>
              </p:cNvPr>
              <p:cNvSpPr/>
              <p:nvPr/>
            </p:nvSpPr>
            <p:spPr>
              <a:xfrm>
                <a:off x="4288102" y="329531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592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384" name="Freeform: Shape 383">
                <a:extLst>
                  <a:ext uri="{FF2B5EF4-FFF2-40B4-BE49-F238E27FC236}">
                    <a16:creationId xmlns:a16="http://schemas.microsoft.com/office/drawing/2014/main" id="{90F762FB-479E-47D1-946A-6B1E86409CBC}"/>
                  </a:ext>
                </a:extLst>
              </p:cNvPr>
              <p:cNvSpPr/>
              <p:nvPr/>
            </p:nvSpPr>
            <p:spPr>
              <a:xfrm>
                <a:off x="4071077" y="329531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592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</p:grpSp>
        <p:grpSp>
          <p:nvGrpSpPr>
            <p:cNvPr id="306" name="Graphic 36">
              <a:extLst>
                <a:ext uri="{FF2B5EF4-FFF2-40B4-BE49-F238E27FC236}">
                  <a16:creationId xmlns:a16="http://schemas.microsoft.com/office/drawing/2014/main" id="{D64C714F-72A1-4D47-AA54-BC2E98277618}"/>
                </a:ext>
              </a:extLst>
            </p:cNvPr>
            <p:cNvGrpSpPr/>
            <p:nvPr/>
          </p:nvGrpSpPr>
          <p:grpSpPr>
            <a:xfrm>
              <a:off x="4071077" y="3099646"/>
              <a:ext cx="3058050" cy="18775"/>
              <a:chOff x="4071077" y="3099646"/>
              <a:chExt cx="3058050" cy="18775"/>
            </a:xfrm>
            <a:solidFill>
              <a:srgbClr val="FFFFFF"/>
            </a:solidFill>
          </p:grpSpPr>
          <p:sp>
            <p:nvSpPr>
              <p:cNvPr id="355" name="Freeform: Shape 354">
                <a:extLst>
                  <a:ext uri="{FF2B5EF4-FFF2-40B4-BE49-F238E27FC236}">
                    <a16:creationId xmlns:a16="http://schemas.microsoft.com/office/drawing/2014/main" id="{F4D359B0-BE03-4C44-8E0A-05B7629A1380}"/>
                  </a:ext>
                </a:extLst>
              </p:cNvPr>
              <p:cNvSpPr/>
              <p:nvPr/>
            </p:nvSpPr>
            <p:spPr>
              <a:xfrm>
                <a:off x="7110351" y="3099646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356" name="Freeform: Shape 355">
                <a:extLst>
                  <a:ext uri="{FF2B5EF4-FFF2-40B4-BE49-F238E27FC236}">
                    <a16:creationId xmlns:a16="http://schemas.microsoft.com/office/drawing/2014/main" id="{5307AF50-5684-46F7-9614-F5F03A93C8EA}"/>
                  </a:ext>
                </a:extLst>
              </p:cNvPr>
              <p:cNvSpPr/>
              <p:nvPr/>
            </p:nvSpPr>
            <p:spPr>
              <a:xfrm>
                <a:off x="6893326" y="3099646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049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357" name="Freeform: Shape 356">
                <a:extLst>
                  <a:ext uri="{FF2B5EF4-FFF2-40B4-BE49-F238E27FC236}">
                    <a16:creationId xmlns:a16="http://schemas.microsoft.com/office/drawing/2014/main" id="{DB50C09A-FC4B-4873-8E67-31013A0493A6}"/>
                  </a:ext>
                </a:extLst>
              </p:cNvPr>
              <p:cNvSpPr/>
              <p:nvPr/>
            </p:nvSpPr>
            <p:spPr>
              <a:xfrm>
                <a:off x="6676116" y="3099646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358" name="Freeform: Shape 357">
                <a:extLst>
                  <a:ext uri="{FF2B5EF4-FFF2-40B4-BE49-F238E27FC236}">
                    <a16:creationId xmlns:a16="http://schemas.microsoft.com/office/drawing/2014/main" id="{AAE98959-F518-46FF-92A2-05BAF80828D3}"/>
                  </a:ext>
                </a:extLst>
              </p:cNvPr>
              <p:cNvSpPr/>
              <p:nvPr/>
            </p:nvSpPr>
            <p:spPr>
              <a:xfrm>
                <a:off x="6459091" y="3099646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359" name="Freeform: Shape 358">
                <a:extLst>
                  <a:ext uri="{FF2B5EF4-FFF2-40B4-BE49-F238E27FC236}">
                    <a16:creationId xmlns:a16="http://schemas.microsoft.com/office/drawing/2014/main" id="{61538CAC-FCB5-4727-B012-CBE51DCC9CE6}"/>
                  </a:ext>
                </a:extLst>
              </p:cNvPr>
              <p:cNvSpPr/>
              <p:nvPr/>
            </p:nvSpPr>
            <p:spPr>
              <a:xfrm>
                <a:off x="6242066" y="3099646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050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360" name="Freeform: Shape 359">
                <a:extLst>
                  <a:ext uri="{FF2B5EF4-FFF2-40B4-BE49-F238E27FC236}">
                    <a16:creationId xmlns:a16="http://schemas.microsoft.com/office/drawing/2014/main" id="{33A88DEB-8383-4A57-A8F9-BD14DE728EFD}"/>
                  </a:ext>
                </a:extLst>
              </p:cNvPr>
              <p:cNvSpPr/>
              <p:nvPr/>
            </p:nvSpPr>
            <p:spPr>
              <a:xfrm>
                <a:off x="6024856" y="3099646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361" name="Freeform: Shape 360">
                <a:extLst>
                  <a:ext uri="{FF2B5EF4-FFF2-40B4-BE49-F238E27FC236}">
                    <a16:creationId xmlns:a16="http://schemas.microsoft.com/office/drawing/2014/main" id="{76B76167-CA3C-4BE0-919C-58F5D6FA6D6D}"/>
                  </a:ext>
                </a:extLst>
              </p:cNvPr>
              <p:cNvSpPr/>
              <p:nvPr/>
            </p:nvSpPr>
            <p:spPr>
              <a:xfrm>
                <a:off x="5807831" y="3099646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362" name="Freeform: Shape 361">
                <a:extLst>
                  <a:ext uri="{FF2B5EF4-FFF2-40B4-BE49-F238E27FC236}">
                    <a16:creationId xmlns:a16="http://schemas.microsoft.com/office/drawing/2014/main" id="{EA948CC1-D51E-4C78-B8F8-FD7868EAF9C0}"/>
                  </a:ext>
                </a:extLst>
              </p:cNvPr>
              <p:cNvSpPr/>
              <p:nvPr/>
            </p:nvSpPr>
            <p:spPr>
              <a:xfrm>
                <a:off x="5590806" y="3099646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050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363" name="Freeform: Shape 362">
                <a:extLst>
                  <a:ext uri="{FF2B5EF4-FFF2-40B4-BE49-F238E27FC236}">
                    <a16:creationId xmlns:a16="http://schemas.microsoft.com/office/drawing/2014/main" id="{C0808EAB-12DF-4DA8-9CC6-7534F38F3F23}"/>
                  </a:ext>
                </a:extLst>
              </p:cNvPr>
              <p:cNvSpPr/>
              <p:nvPr/>
            </p:nvSpPr>
            <p:spPr>
              <a:xfrm>
                <a:off x="5373596" y="3099646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364" name="Freeform: Shape 363">
                <a:extLst>
                  <a:ext uri="{FF2B5EF4-FFF2-40B4-BE49-F238E27FC236}">
                    <a16:creationId xmlns:a16="http://schemas.microsoft.com/office/drawing/2014/main" id="{A883749C-665F-41D6-8404-C402F4699144}"/>
                  </a:ext>
                </a:extLst>
              </p:cNvPr>
              <p:cNvSpPr/>
              <p:nvPr/>
            </p:nvSpPr>
            <p:spPr>
              <a:xfrm>
                <a:off x="5156571" y="3099646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365" name="Freeform: Shape 364">
                <a:extLst>
                  <a:ext uri="{FF2B5EF4-FFF2-40B4-BE49-F238E27FC236}">
                    <a16:creationId xmlns:a16="http://schemas.microsoft.com/office/drawing/2014/main" id="{EC7C43A7-986F-4C4D-B042-D14D222197C4}"/>
                  </a:ext>
                </a:extLst>
              </p:cNvPr>
              <p:cNvSpPr/>
              <p:nvPr/>
            </p:nvSpPr>
            <p:spPr>
              <a:xfrm>
                <a:off x="4939362" y="3099646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366" name="Freeform: Shape 365">
                <a:extLst>
                  <a:ext uri="{FF2B5EF4-FFF2-40B4-BE49-F238E27FC236}">
                    <a16:creationId xmlns:a16="http://schemas.microsoft.com/office/drawing/2014/main" id="{6D4D838F-1C74-49CA-AD16-FC54B5C48D85}"/>
                  </a:ext>
                </a:extLst>
              </p:cNvPr>
              <p:cNvSpPr/>
              <p:nvPr/>
            </p:nvSpPr>
            <p:spPr>
              <a:xfrm>
                <a:off x="4722336" y="3099646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367" name="Freeform: Shape 366">
                <a:extLst>
                  <a:ext uri="{FF2B5EF4-FFF2-40B4-BE49-F238E27FC236}">
                    <a16:creationId xmlns:a16="http://schemas.microsoft.com/office/drawing/2014/main" id="{0FF9ADE0-75B5-43C0-A5A7-4A7EB9E0F435}"/>
                  </a:ext>
                </a:extLst>
              </p:cNvPr>
              <p:cNvSpPr/>
              <p:nvPr/>
            </p:nvSpPr>
            <p:spPr>
              <a:xfrm>
                <a:off x="4505311" y="3099646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368" name="Freeform: Shape 367">
                <a:extLst>
                  <a:ext uri="{FF2B5EF4-FFF2-40B4-BE49-F238E27FC236}">
                    <a16:creationId xmlns:a16="http://schemas.microsoft.com/office/drawing/2014/main" id="{E8257704-5D97-4030-8C5F-5E029DE6EA5B}"/>
                  </a:ext>
                </a:extLst>
              </p:cNvPr>
              <p:cNvSpPr/>
              <p:nvPr/>
            </p:nvSpPr>
            <p:spPr>
              <a:xfrm>
                <a:off x="4288102" y="3099646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369" name="Freeform: Shape 368">
                <a:extLst>
                  <a:ext uri="{FF2B5EF4-FFF2-40B4-BE49-F238E27FC236}">
                    <a16:creationId xmlns:a16="http://schemas.microsoft.com/office/drawing/2014/main" id="{F2EC29A1-3928-4C99-9D04-2614E35873E2}"/>
                  </a:ext>
                </a:extLst>
              </p:cNvPr>
              <p:cNvSpPr/>
              <p:nvPr/>
            </p:nvSpPr>
            <p:spPr>
              <a:xfrm>
                <a:off x="4071077" y="3099646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</p:grpSp>
        <p:grpSp>
          <p:nvGrpSpPr>
            <p:cNvPr id="307" name="Graphic 36">
              <a:extLst>
                <a:ext uri="{FF2B5EF4-FFF2-40B4-BE49-F238E27FC236}">
                  <a16:creationId xmlns:a16="http://schemas.microsoft.com/office/drawing/2014/main" id="{9EFBE140-2694-4322-AF23-4C404B347C1F}"/>
                </a:ext>
              </a:extLst>
            </p:cNvPr>
            <p:cNvGrpSpPr/>
            <p:nvPr/>
          </p:nvGrpSpPr>
          <p:grpSpPr>
            <a:xfrm>
              <a:off x="4071077" y="2904157"/>
              <a:ext cx="3058050" cy="18775"/>
              <a:chOff x="4071077" y="2904157"/>
              <a:chExt cx="3058050" cy="18775"/>
            </a:xfrm>
            <a:solidFill>
              <a:srgbClr val="FFFFFF"/>
            </a:solidFill>
          </p:grpSpPr>
          <p:sp>
            <p:nvSpPr>
              <p:cNvPr id="340" name="Freeform: Shape 339">
                <a:extLst>
                  <a:ext uri="{FF2B5EF4-FFF2-40B4-BE49-F238E27FC236}">
                    <a16:creationId xmlns:a16="http://schemas.microsoft.com/office/drawing/2014/main" id="{92FD89D2-0FF3-4FCB-A391-788119441FC6}"/>
                  </a:ext>
                </a:extLst>
              </p:cNvPr>
              <p:cNvSpPr/>
              <p:nvPr/>
            </p:nvSpPr>
            <p:spPr>
              <a:xfrm>
                <a:off x="7110351" y="290415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341" name="Freeform: Shape 340">
                <a:extLst>
                  <a:ext uri="{FF2B5EF4-FFF2-40B4-BE49-F238E27FC236}">
                    <a16:creationId xmlns:a16="http://schemas.microsoft.com/office/drawing/2014/main" id="{25735BDC-ED33-415B-A971-CA258D2E797D}"/>
                  </a:ext>
                </a:extLst>
              </p:cNvPr>
              <p:cNvSpPr/>
              <p:nvPr/>
            </p:nvSpPr>
            <p:spPr>
              <a:xfrm>
                <a:off x="6893326" y="290415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049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342" name="Freeform: Shape 341">
                <a:extLst>
                  <a:ext uri="{FF2B5EF4-FFF2-40B4-BE49-F238E27FC236}">
                    <a16:creationId xmlns:a16="http://schemas.microsoft.com/office/drawing/2014/main" id="{6CFDBE1C-05A9-4132-81EA-2D3176C7C0BF}"/>
                  </a:ext>
                </a:extLst>
              </p:cNvPr>
              <p:cNvSpPr/>
              <p:nvPr/>
            </p:nvSpPr>
            <p:spPr>
              <a:xfrm>
                <a:off x="6676116" y="290415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343" name="Freeform: Shape 342">
                <a:extLst>
                  <a:ext uri="{FF2B5EF4-FFF2-40B4-BE49-F238E27FC236}">
                    <a16:creationId xmlns:a16="http://schemas.microsoft.com/office/drawing/2014/main" id="{8A7ECE8C-FC76-48A9-AD29-C2EFA874E12F}"/>
                  </a:ext>
                </a:extLst>
              </p:cNvPr>
              <p:cNvSpPr/>
              <p:nvPr/>
            </p:nvSpPr>
            <p:spPr>
              <a:xfrm>
                <a:off x="6459091" y="290415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344" name="Freeform: Shape 343">
                <a:extLst>
                  <a:ext uri="{FF2B5EF4-FFF2-40B4-BE49-F238E27FC236}">
                    <a16:creationId xmlns:a16="http://schemas.microsoft.com/office/drawing/2014/main" id="{D6873BB1-86C1-469E-8448-BE53589215DA}"/>
                  </a:ext>
                </a:extLst>
              </p:cNvPr>
              <p:cNvSpPr/>
              <p:nvPr/>
            </p:nvSpPr>
            <p:spPr>
              <a:xfrm>
                <a:off x="6242066" y="290415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050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345" name="Freeform: Shape 344">
                <a:extLst>
                  <a:ext uri="{FF2B5EF4-FFF2-40B4-BE49-F238E27FC236}">
                    <a16:creationId xmlns:a16="http://schemas.microsoft.com/office/drawing/2014/main" id="{AF1106AB-F2CD-4557-BDA4-81C9CCE5AF2B}"/>
                  </a:ext>
                </a:extLst>
              </p:cNvPr>
              <p:cNvSpPr/>
              <p:nvPr/>
            </p:nvSpPr>
            <p:spPr>
              <a:xfrm>
                <a:off x="6024856" y="290415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346" name="Freeform: Shape 345">
                <a:extLst>
                  <a:ext uri="{FF2B5EF4-FFF2-40B4-BE49-F238E27FC236}">
                    <a16:creationId xmlns:a16="http://schemas.microsoft.com/office/drawing/2014/main" id="{DCE4B729-9A1E-4F6E-AC95-56D2365C6E22}"/>
                  </a:ext>
                </a:extLst>
              </p:cNvPr>
              <p:cNvSpPr/>
              <p:nvPr/>
            </p:nvSpPr>
            <p:spPr>
              <a:xfrm>
                <a:off x="5807831" y="290415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347" name="Freeform: Shape 346">
                <a:extLst>
                  <a:ext uri="{FF2B5EF4-FFF2-40B4-BE49-F238E27FC236}">
                    <a16:creationId xmlns:a16="http://schemas.microsoft.com/office/drawing/2014/main" id="{4557C219-30CE-421A-A688-598C0E909664}"/>
                  </a:ext>
                </a:extLst>
              </p:cNvPr>
              <p:cNvSpPr/>
              <p:nvPr/>
            </p:nvSpPr>
            <p:spPr>
              <a:xfrm>
                <a:off x="5590806" y="290415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050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348" name="Freeform: Shape 347">
                <a:extLst>
                  <a:ext uri="{FF2B5EF4-FFF2-40B4-BE49-F238E27FC236}">
                    <a16:creationId xmlns:a16="http://schemas.microsoft.com/office/drawing/2014/main" id="{FC579E25-7800-4EA5-B6AB-EAFEB24F2D04}"/>
                  </a:ext>
                </a:extLst>
              </p:cNvPr>
              <p:cNvSpPr/>
              <p:nvPr/>
            </p:nvSpPr>
            <p:spPr>
              <a:xfrm>
                <a:off x="5373596" y="290415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349" name="Freeform: Shape 348">
                <a:extLst>
                  <a:ext uri="{FF2B5EF4-FFF2-40B4-BE49-F238E27FC236}">
                    <a16:creationId xmlns:a16="http://schemas.microsoft.com/office/drawing/2014/main" id="{E64F0919-987B-4F0A-9B4A-3CC18E6684EE}"/>
                  </a:ext>
                </a:extLst>
              </p:cNvPr>
              <p:cNvSpPr/>
              <p:nvPr/>
            </p:nvSpPr>
            <p:spPr>
              <a:xfrm>
                <a:off x="5156571" y="290415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350" name="Freeform: Shape 349">
                <a:extLst>
                  <a:ext uri="{FF2B5EF4-FFF2-40B4-BE49-F238E27FC236}">
                    <a16:creationId xmlns:a16="http://schemas.microsoft.com/office/drawing/2014/main" id="{49EB4B19-BB0B-4D4A-80C5-C806548EEB9A}"/>
                  </a:ext>
                </a:extLst>
              </p:cNvPr>
              <p:cNvSpPr/>
              <p:nvPr/>
            </p:nvSpPr>
            <p:spPr>
              <a:xfrm>
                <a:off x="4939362" y="290415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351" name="Freeform: Shape 350">
                <a:extLst>
                  <a:ext uri="{FF2B5EF4-FFF2-40B4-BE49-F238E27FC236}">
                    <a16:creationId xmlns:a16="http://schemas.microsoft.com/office/drawing/2014/main" id="{D0FD48AF-FF1F-4664-9721-9769A97B58AF}"/>
                  </a:ext>
                </a:extLst>
              </p:cNvPr>
              <p:cNvSpPr/>
              <p:nvPr/>
            </p:nvSpPr>
            <p:spPr>
              <a:xfrm>
                <a:off x="4722336" y="290415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352" name="Freeform: Shape 351">
                <a:extLst>
                  <a:ext uri="{FF2B5EF4-FFF2-40B4-BE49-F238E27FC236}">
                    <a16:creationId xmlns:a16="http://schemas.microsoft.com/office/drawing/2014/main" id="{8BB2C6C4-74D2-480A-BF1B-C042814A63DB}"/>
                  </a:ext>
                </a:extLst>
              </p:cNvPr>
              <p:cNvSpPr/>
              <p:nvPr/>
            </p:nvSpPr>
            <p:spPr>
              <a:xfrm>
                <a:off x="4505311" y="290415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353" name="Freeform: Shape 352">
                <a:extLst>
                  <a:ext uri="{FF2B5EF4-FFF2-40B4-BE49-F238E27FC236}">
                    <a16:creationId xmlns:a16="http://schemas.microsoft.com/office/drawing/2014/main" id="{A8953C3D-8414-4C69-A5D2-F92A34236EE8}"/>
                  </a:ext>
                </a:extLst>
              </p:cNvPr>
              <p:cNvSpPr/>
              <p:nvPr/>
            </p:nvSpPr>
            <p:spPr>
              <a:xfrm>
                <a:off x="4288102" y="290415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354" name="Freeform: Shape 353">
                <a:extLst>
                  <a:ext uri="{FF2B5EF4-FFF2-40B4-BE49-F238E27FC236}">
                    <a16:creationId xmlns:a16="http://schemas.microsoft.com/office/drawing/2014/main" id="{34E4E2C5-E331-48CE-B50A-E4AA052714F8}"/>
                  </a:ext>
                </a:extLst>
              </p:cNvPr>
              <p:cNvSpPr/>
              <p:nvPr/>
            </p:nvSpPr>
            <p:spPr>
              <a:xfrm>
                <a:off x="4071077" y="290415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</p:grpSp>
        <p:grpSp>
          <p:nvGrpSpPr>
            <p:cNvPr id="308" name="Graphic 36">
              <a:extLst>
                <a:ext uri="{FF2B5EF4-FFF2-40B4-BE49-F238E27FC236}">
                  <a16:creationId xmlns:a16="http://schemas.microsoft.com/office/drawing/2014/main" id="{1EBAEFFA-DE16-4D5F-A25C-0A0D029C3F38}"/>
                </a:ext>
              </a:extLst>
            </p:cNvPr>
            <p:cNvGrpSpPr/>
            <p:nvPr/>
          </p:nvGrpSpPr>
          <p:grpSpPr>
            <a:xfrm>
              <a:off x="4071077" y="2735176"/>
              <a:ext cx="3058050" cy="18775"/>
              <a:chOff x="4071077" y="2735176"/>
              <a:chExt cx="3058050" cy="18775"/>
            </a:xfrm>
            <a:solidFill>
              <a:srgbClr val="FFFFFF"/>
            </a:solidFill>
          </p:grpSpPr>
          <p:sp>
            <p:nvSpPr>
              <p:cNvPr id="325" name="Freeform: Shape 324">
                <a:extLst>
                  <a:ext uri="{FF2B5EF4-FFF2-40B4-BE49-F238E27FC236}">
                    <a16:creationId xmlns:a16="http://schemas.microsoft.com/office/drawing/2014/main" id="{63CA18A8-2EB9-45BF-9010-79C16D0051C8}"/>
                  </a:ext>
                </a:extLst>
              </p:cNvPr>
              <p:cNvSpPr/>
              <p:nvPr/>
            </p:nvSpPr>
            <p:spPr>
              <a:xfrm>
                <a:off x="7110351" y="2735176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326" name="Freeform: Shape 325">
                <a:extLst>
                  <a:ext uri="{FF2B5EF4-FFF2-40B4-BE49-F238E27FC236}">
                    <a16:creationId xmlns:a16="http://schemas.microsoft.com/office/drawing/2014/main" id="{3BE0C4B0-A21F-4C13-AFAE-BC4BABE1311F}"/>
                  </a:ext>
                </a:extLst>
              </p:cNvPr>
              <p:cNvSpPr/>
              <p:nvPr/>
            </p:nvSpPr>
            <p:spPr>
              <a:xfrm>
                <a:off x="6893326" y="2735176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049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327" name="Freeform: Shape 326">
                <a:extLst>
                  <a:ext uri="{FF2B5EF4-FFF2-40B4-BE49-F238E27FC236}">
                    <a16:creationId xmlns:a16="http://schemas.microsoft.com/office/drawing/2014/main" id="{913597B4-49CA-4E25-9CD0-D257255C9BB2}"/>
                  </a:ext>
                </a:extLst>
              </p:cNvPr>
              <p:cNvSpPr/>
              <p:nvPr/>
            </p:nvSpPr>
            <p:spPr>
              <a:xfrm>
                <a:off x="6676116" y="2735176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328" name="Freeform: Shape 327">
                <a:extLst>
                  <a:ext uri="{FF2B5EF4-FFF2-40B4-BE49-F238E27FC236}">
                    <a16:creationId xmlns:a16="http://schemas.microsoft.com/office/drawing/2014/main" id="{262385C3-4414-4EAA-9F43-B9927CF421C9}"/>
                  </a:ext>
                </a:extLst>
              </p:cNvPr>
              <p:cNvSpPr/>
              <p:nvPr/>
            </p:nvSpPr>
            <p:spPr>
              <a:xfrm>
                <a:off x="6459091" y="2735176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329" name="Freeform: Shape 328">
                <a:extLst>
                  <a:ext uri="{FF2B5EF4-FFF2-40B4-BE49-F238E27FC236}">
                    <a16:creationId xmlns:a16="http://schemas.microsoft.com/office/drawing/2014/main" id="{59C37B34-F559-492C-9540-88E3873F9918}"/>
                  </a:ext>
                </a:extLst>
              </p:cNvPr>
              <p:cNvSpPr/>
              <p:nvPr/>
            </p:nvSpPr>
            <p:spPr>
              <a:xfrm>
                <a:off x="6242066" y="2735176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050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330" name="Freeform: Shape 329">
                <a:extLst>
                  <a:ext uri="{FF2B5EF4-FFF2-40B4-BE49-F238E27FC236}">
                    <a16:creationId xmlns:a16="http://schemas.microsoft.com/office/drawing/2014/main" id="{2CA251C8-5ACE-48F2-8E28-77B7FB54D028}"/>
                  </a:ext>
                </a:extLst>
              </p:cNvPr>
              <p:cNvSpPr/>
              <p:nvPr/>
            </p:nvSpPr>
            <p:spPr>
              <a:xfrm>
                <a:off x="6024856" y="2735176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331" name="Freeform: Shape 330">
                <a:extLst>
                  <a:ext uri="{FF2B5EF4-FFF2-40B4-BE49-F238E27FC236}">
                    <a16:creationId xmlns:a16="http://schemas.microsoft.com/office/drawing/2014/main" id="{D9A13C9A-6C09-444C-8D58-5AFF871A6C7B}"/>
                  </a:ext>
                </a:extLst>
              </p:cNvPr>
              <p:cNvSpPr/>
              <p:nvPr/>
            </p:nvSpPr>
            <p:spPr>
              <a:xfrm>
                <a:off x="5807831" y="2735176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332" name="Freeform: Shape 331">
                <a:extLst>
                  <a:ext uri="{FF2B5EF4-FFF2-40B4-BE49-F238E27FC236}">
                    <a16:creationId xmlns:a16="http://schemas.microsoft.com/office/drawing/2014/main" id="{5BC98AAB-C6DC-458A-AEF7-3FA124FC9757}"/>
                  </a:ext>
                </a:extLst>
              </p:cNvPr>
              <p:cNvSpPr/>
              <p:nvPr/>
            </p:nvSpPr>
            <p:spPr>
              <a:xfrm>
                <a:off x="5590806" y="2735176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050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333" name="Freeform: Shape 332">
                <a:extLst>
                  <a:ext uri="{FF2B5EF4-FFF2-40B4-BE49-F238E27FC236}">
                    <a16:creationId xmlns:a16="http://schemas.microsoft.com/office/drawing/2014/main" id="{3296E33B-6D79-4406-92C2-EFFBC3037A16}"/>
                  </a:ext>
                </a:extLst>
              </p:cNvPr>
              <p:cNvSpPr/>
              <p:nvPr/>
            </p:nvSpPr>
            <p:spPr>
              <a:xfrm>
                <a:off x="5373596" y="2735176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334" name="Freeform: Shape 333">
                <a:extLst>
                  <a:ext uri="{FF2B5EF4-FFF2-40B4-BE49-F238E27FC236}">
                    <a16:creationId xmlns:a16="http://schemas.microsoft.com/office/drawing/2014/main" id="{849656A7-BC68-4534-9B82-BFCDE086B5DA}"/>
                  </a:ext>
                </a:extLst>
              </p:cNvPr>
              <p:cNvSpPr/>
              <p:nvPr/>
            </p:nvSpPr>
            <p:spPr>
              <a:xfrm>
                <a:off x="5156571" y="2735176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335" name="Freeform: Shape 334">
                <a:extLst>
                  <a:ext uri="{FF2B5EF4-FFF2-40B4-BE49-F238E27FC236}">
                    <a16:creationId xmlns:a16="http://schemas.microsoft.com/office/drawing/2014/main" id="{B18AD724-1DF3-4473-8AB1-9DBD05DED80F}"/>
                  </a:ext>
                </a:extLst>
              </p:cNvPr>
              <p:cNvSpPr/>
              <p:nvPr/>
            </p:nvSpPr>
            <p:spPr>
              <a:xfrm>
                <a:off x="4939362" y="2735176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336" name="Freeform: Shape 335">
                <a:extLst>
                  <a:ext uri="{FF2B5EF4-FFF2-40B4-BE49-F238E27FC236}">
                    <a16:creationId xmlns:a16="http://schemas.microsoft.com/office/drawing/2014/main" id="{6BBF850D-9A01-41F7-8BD5-ABA4AD7E1B0D}"/>
                  </a:ext>
                </a:extLst>
              </p:cNvPr>
              <p:cNvSpPr/>
              <p:nvPr/>
            </p:nvSpPr>
            <p:spPr>
              <a:xfrm>
                <a:off x="4722336" y="2735176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337" name="Freeform: Shape 336">
                <a:extLst>
                  <a:ext uri="{FF2B5EF4-FFF2-40B4-BE49-F238E27FC236}">
                    <a16:creationId xmlns:a16="http://schemas.microsoft.com/office/drawing/2014/main" id="{DBBF168C-3B4B-4739-B86C-C1648DBBDBCA}"/>
                  </a:ext>
                </a:extLst>
              </p:cNvPr>
              <p:cNvSpPr/>
              <p:nvPr/>
            </p:nvSpPr>
            <p:spPr>
              <a:xfrm>
                <a:off x="4505311" y="2735176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338" name="Freeform: Shape 337">
                <a:extLst>
                  <a:ext uri="{FF2B5EF4-FFF2-40B4-BE49-F238E27FC236}">
                    <a16:creationId xmlns:a16="http://schemas.microsoft.com/office/drawing/2014/main" id="{95295025-ED14-427B-9467-5A55364D1C59}"/>
                  </a:ext>
                </a:extLst>
              </p:cNvPr>
              <p:cNvSpPr/>
              <p:nvPr/>
            </p:nvSpPr>
            <p:spPr>
              <a:xfrm>
                <a:off x="4288102" y="2735176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339" name="Freeform: Shape 338">
                <a:extLst>
                  <a:ext uri="{FF2B5EF4-FFF2-40B4-BE49-F238E27FC236}">
                    <a16:creationId xmlns:a16="http://schemas.microsoft.com/office/drawing/2014/main" id="{76A8B343-2884-4571-84A6-2C1D78F598AE}"/>
                  </a:ext>
                </a:extLst>
              </p:cNvPr>
              <p:cNvSpPr/>
              <p:nvPr/>
            </p:nvSpPr>
            <p:spPr>
              <a:xfrm>
                <a:off x="4071077" y="2735176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</p:grpSp>
        <p:grpSp>
          <p:nvGrpSpPr>
            <p:cNvPr id="309" name="Graphic 36">
              <a:extLst>
                <a:ext uri="{FF2B5EF4-FFF2-40B4-BE49-F238E27FC236}">
                  <a16:creationId xmlns:a16="http://schemas.microsoft.com/office/drawing/2014/main" id="{023368F3-1494-4B84-A4FD-0DB6AEEFBB3A}"/>
                </a:ext>
              </a:extLst>
            </p:cNvPr>
            <p:cNvGrpSpPr/>
            <p:nvPr/>
          </p:nvGrpSpPr>
          <p:grpSpPr>
            <a:xfrm>
              <a:off x="4071077" y="2539688"/>
              <a:ext cx="3058050" cy="18775"/>
              <a:chOff x="4071077" y="2539688"/>
              <a:chExt cx="3058050" cy="18775"/>
            </a:xfrm>
            <a:solidFill>
              <a:srgbClr val="FFFFFF"/>
            </a:solidFill>
          </p:grpSpPr>
          <p:sp>
            <p:nvSpPr>
              <p:cNvPr id="310" name="Freeform: Shape 309">
                <a:extLst>
                  <a:ext uri="{FF2B5EF4-FFF2-40B4-BE49-F238E27FC236}">
                    <a16:creationId xmlns:a16="http://schemas.microsoft.com/office/drawing/2014/main" id="{93B73355-92F6-40B0-9853-E20A424CD5D8}"/>
                  </a:ext>
                </a:extLst>
              </p:cNvPr>
              <p:cNvSpPr/>
              <p:nvPr/>
            </p:nvSpPr>
            <p:spPr>
              <a:xfrm>
                <a:off x="7110351" y="253968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311" name="Freeform: Shape 310">
                <a:extLst>
                  <a:ext uri="{FF2B5EF4-FFF2-40B4-BE49-F238E27FC236}">
                    <a16:creationId xmlns:a16="http://schemas.microsoft.com/office/drawing/2014/main" id="{72983F84-4999-40CE-A6D4-E8423E940A63}"/>
                  </a:ext>
                </a:extLst>
              </p:cNvPr>
              <p:cNvSpPr/>
              <p:nvPr/>
            </p:nvSpPr>
            <p:spPr>
              <a:xfrm>
                <a:off x="6893326" y="253968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049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312" name="Freeform: Shape 311">
                <a:extLst>
                  <a:ext uri="{FF2B5EF4-FFF2-40B4-BE49-F238E27FC236}">
                    <a16:creationId xmlns:a16="http://schemas.microsoft.com/office/drawing/2014/main" id="{42B55541-47F4-4F2B-A678-670A19D6D756}"/>
                  </a:ext>
                </a:extLst>
              </p:cNvPr>
              <p:cNvSpPr/>
              <p:nvPr/>
            </p:nvSpPr>
            <p:spPr>
              <a:xfrm>
                <a:off x="6676116" y="253968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313" name="Freeform: Shape 312">
                <a:extLst>
                  <a:ext uri="{FF2B5EF4-FFF2-40B4-BE49-F238E27FC236}">
                    <a16:creationId xmlns:a16="http://schemas.microsoft.com/office/drawing/2014/main" id="{46839108-5F5F-422C-81C9-FBF6288DD2B5}"/>
                  </a:ext>
                </a:extLst>
              </p:cNvPr>
              <p:cNvSpPr/>
              <p:nvPr/>
            </p:nvSpPr>
            <p:spPr>
              <a:xfrm>
                <a:off x="6459091" y="253968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314" name="Freeform: Shape 313">
                <a:extLst>
                  <a:ext uri="{FF2B5EF4-FFF2-40B4-BE49-F238E27FC236}">
                    <a16:creationId xmlns:a16="http://schemas.microsoft.com/office/drawing/2014/main" id="{8083622D-7F92-47BD-861C-012D507E6107}"/>
                  </a:ext>
                </a:extLst>
              </p:cNvPr>
              <p:cNvSpPr/>
              <p:nvPr/>
            </p:nvSpPr>
            <p:spPr>
              <a:xfrm>
                <a:off x="6242066" y="253968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050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315" name="Freeform: Shape 314">
                <a:extLst>
                  <a:ext uri="{FF2B5EF4-FFF2-40B4-BE49-F238E27FC236}">
                    <a16:creationId xmlns:a16="http://schemas.microsoft.com/office/drawing/2014/main" id="{C17AFDF8-656A-46DC-A2E2-F25C3100E8B1}"/>
                  </a:ext>
                </a:extLst>
              </p:cNvPr>
              <p:cNvSpPr/>
              <p:nvPr/>
            </p:nvSpPr>
            <p:spPr>
              <a:xfrm>
                <a:off x="6024856" y="253968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316" name="Freeform: Shape 315">
                <a:extLst>
                  <a:ext uri="{FF2B5EF4-FFF2-40B4-BE49-F238E27FC236}">
                    <a16:creationId xmlns:a16="http://schemas.microsoft.com/office/drawing/2014/main" id="{2ED65A95-3BD8-4896-B42C-A634611C7EEA}"/>
                  </a:ext>
                </a:extLst>
              </p:cNvPr>
              <p:cNvSpPr/>
              <p:nvPr/>
            </p:nvSpPr>
            <p:spPr>
              <a:xfrm>
                <a:off x="5807831" y="253968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317" name="Freeform: Shape 316">
                <a:extLst>
                  <a:ext uri="{FF2B5EF4-FFF2-40B4-BE49-F238E27FC236}">
                    <a16:creationId xmlns:a16="http://schemas.microsoft.com/office/drawing/2014/main" id="{390DF2EC-6A0C-49A3-A505-E7A7E3BA87F3}"/>
                  </a:ext>
                </a:extLst>
              </p:cNvPr>
              <p:cNvSpPr/>
              <p:nvPr/>
            </p:nvSpPr>
            <p:spPr>
              <a:xfrm>
                <a:off x="5590806" y="253968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050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318" name="Freeform: Shape 317">
                <a:extLst>
                  <a:ext uri="{FF2B5EF4-FFF2-40B4-BE49-F238E27FC236}">
                    <a16:creationId xmlns:a16="http://schemas.microsoft.com/office/drawing/2014/main" id="{D6B1C84C-88BE-4F54-BBC6-8E9D2D8CC1AC}"/>
                  </a:ext>
                </a:extLst>
              </p:cNvPr>
              <p:cNvSpPr/>
              <p:nvPr/>
            </p:nvSpPr>
            <p:spPr>
              <a:xfrm>
                <a:off x="5373596" y="253968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319" name="Freeform: Shape 318">
                <a:extLst>
                  <a:ext uri="{FF2B5EF4-FFF2-40B4-BE49-F238E27FC236}">
                    <a16:creationId xmlns:a16="http://schemas.microsoft.com/office/drawing/2014/main" id="{A7DDD306-1AA9-4635-B238-F8A76663BB02}"/>
                  </a:ext>
                </a:extLst>
              </p:cNvPr>
              <p:cNvSpPr/>
              <p:nvPr/>
            </p:nvSpPr>
            <p:spPr>
              <a:xfrm>
                <a:off x="5156571" y="253968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320" name="Freeform: Shape 319">
                <a:extLst>
                  <a:ext uri="{FF2B5EF4-FFF2-40B4-BE49-F238E27FC236}">
                    <a16:creationId xmlns:a16="http://schemas.microsoft.com/office/drawing/2014/main" id="{A132E8ED-76C7-4505-B332-F0FA81BFD8C1}"/>
                  </a:ext>
                </a:extLst>
              </p:cNvPr>
              <p:cNvSpPr/>
              <p:nvPr/>
            </p:nvSpPr>
            <p:spPr>
              <a:xfrm>
                <a:off x="4939362" y="253968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321" name="Freeform: Shape 320">
                <a:extLst>
                  <a:ext uri="{FF2B5EF4-FFF2-40B4-BE49-F238E27FC236}">
                    <a16:creationId xmlns:a16="http://schemas.microsoft.com/office/drawing/2014/main" id="{033C4511-AA00-4130-BA13-E9ED8C2BA961}"/>
                  </a:ext>
                </a:extLst>
              </p:cNvPr>
              <p:cNvSpPr/>
              <p:nvPr/>
            </p:nvSpPr>
            <p:spPr>
              <a:xfrm>
                <a:off x="4722336" y="253968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322" name="Freeform: Shape 321">
                <a:extLst>
                  <a:ext uri="{FF2B5EF4-FFF2-40B4-BE49-F238E27FC236}">
                    <a16:creationId xmlns:a16="http://schemas.microsoft.com/office/drawing/2014/main" id="{F1B8AC3F-AE62-4E7A-93BA-E391D360F4FA}"/>
                  </a:ext>
                </a:extLst>
              </p:cNvPr>
              <p:cNvSpPr/>
              <p:nvPr/>
            </p:nvSpPr>
            <p:spPr>
              <a:xfrm>
                <a:off x="4505311" y="253968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323" name="Freeform: Shape 322">
                <a:extLst>
                  <a:ext uri="{FF2B5EF4-FFF2-40B4-BE49-F238E27FC236}">
                    <a16:creationId xmlns:a16="http://schemas.microsoft.com/office/drawing/2014/main" id="{E1201D25-CA78-4FD0-84D5-021B51DFA1DE}"/>
                  </a:ext>
                </a:extLst>
              </p:cNvPr>
              <p:cNvSpPr/>
              <p:nvPr/>
            </p:nvSpPr>
            <p:spPr>
              <a:xfrm>
                <a:off x="4288102" y="253968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324" name="Freeform: Shape 323">
                <a:extLst>
                  <a:ext uri="{FF2B5EF4-FFF2-40B4-BE49-F238E27FC236}">
                    <a16:creationId xmlns:a16="http://schemas.microsoft.com/office/drawing/2014/main" id="{FE686430-470B-48BC-8737-B61E440324A2}"/>
                  </a:ext>
                </a:extLst>
              </p:cNvPr>
              <p:cNvSpPr/>
              <p:nvPr/>
            </p:nvSpPr>
            <p:spPr>
              <a:xfrm>
                <a:off x="4071077" y="253968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</p:grpSp>
      </p:grpSp>
      <p:grpSp>
        <p:nvGrpSpPr>
          <p:cNvPr id="430" name="Graphic 36">
            <a:extLst>
              <a:ext uri="{FF2B5EF4-FFF2-40B4-BE49-F238E27FC236}">
                <a16:creationId xmlns:a16="http://schemas.microsoft.com/office/drawing/2014/main" id="{E373B489-27EC-4B9E-A154-7745F0199A9B}"/>
              </a:ext>
            </a:extLst>
          </p:cNvPr>
          <p:cNvGrpSpPr/>
          <p:nvPr userDrawn="1"/>
        </p:nvGrpSpPr>
        <p:grpSpPr>
          <a:xfrm rot="16200000">
            <a:off x="-1373687" y="3881834"/>
            <a:ext cx="3058050" cy="1334364"/>
            <a:chOff x="4071077" y="2539688"/>
            <a:chExt cx="3058050" cy="1334364"/>
          </a:xfrm>
          <a:solidFill>
            <a:srgbClr val="FFFFFF"/>
          </a:solidFill>
        </p:grpSpPr>
        <p:grpSp>
          <p:nvGrpSpPr>
            <p:cNvPr id="431" name="Graphic 36">
              <a:extLst>
                <a:ext uri="{FF2B5EF4-FFF2-40B4-BE49-F238E27FC236}">
                  <a16:creationId xmlns:a16="http://schemas.microsoft.com/office/drawing/2014/main" id="{8D2F3ADA-E8FA-4B9D-A126-BF2120463D11}"/>
                </a:ext>
              </a:extLst>
            </p:cNvPr>
            <p:cNvGrpSpPr/>
            <p:nvPr/>
          </p:nvGrpSpPr>
          <p:grpSpPr>
            <a:xfrm>
              <a:off x="4071077" y="3855277"/>
              <a:ext cx="3058050" cy="18775"/>
              <a:chOff x="4071077" y="3855277"/>
              <a:chExt cx="3058050" cy="18775"/>
            </a:xfrm>
            <a:solidFill>
              <a:srgbClr val="FFFFFF"/>
            </a:solidFill>
          </p:grpSpPr>
          <p:sp>
            <p:nvSpPr>
              <p:cNvPr id="544" name="Freeform: Shape 543">
                <a:extLst>
                  <a:ext uri="{FF2B5EF4-FFF2-40B4-BE49-F238E27FC236}">
                    <a16:creationId xmlns:a16="http://schemas.microsoft.com/office/drawing/2014/main" id="{AE730F63-4E78-4E88-B65E-FD45B94ABF98}"/>
                  </a:ext>
                </a:extLst>
              </p:cNvPr>
              <p:cNvSpPr/>
              <p:nvPr/>
            </p:nvSpPr>
            <p:spPr>
              <a:xfrm>
                <a:off x="7110351" y="385527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545" name="Freeform: Shape 544">
                <a:extLst>
                  <a:ext uri="{FF2B5EF4-FFF2-40B4-BE49-F238E27FC236}">
                    <a16:creationId xmlns:a16="http://schemas.microsoft.com/office/drawing/2014/main" id="{25D8ADAD-8AEB-4031-994A-1ADCECAE9492}"/>
                  </a:ext>
                </a:extLst>
              </p:cNvPr>
              <p:cNvSpPr/>
              <p:nvPr/>
            </p:nvSpPr>
            <p:spPr>
              <a:xfrm>
                <a:off x="6893326" y="385527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049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546" name="Freeform: Shape 545">
                <a:extLst>
                  <a:ext uri="{FF2B5EF4-FFF2-40B4-BE49-F238E27FC236}">
                    <a16:creationId xmlns:a16="http://schemas.microsoft.com/office/drawing/2014/main" id="{A7BB8EFF-6127-46F0-B419-7D7751EFA191}"/>
                  </a:ext>
                </a:extLst>
              </p:cNvPr>
              <p:cNvSpPr/>
              <p:nvPr/>
            </p:nvSpPr>
            <p:spPr>
              <a:xfrm>
                <a:off x="6676116" y="385527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547" name="Freeform: Shape 546">
                <a:extLst>
                  <a:ext uri="{FF2B5EF4-FFF2-40B4-BE49-F238E27FC236}">
                    <a16:creationId xmlns:a16="http://schemas.microsoft.com/office/drawing/2014/main" id="{F287E438-AF70-4673-B83E-4B55BC61B351}"/>
                  </a:ext>
                </a:extLst>
              </p:cNvPr>
              <p:cNvSpPr/>
              <p:nvPr/>
            </p:nvSpPr>
            <p:spPr>
              <a:xfrm>
                <a:off x="6459091" y="385527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548" name="Freeform: Shape 547">
                <a:extLst>
                  <a:ext uri="{FF2B5EF4-FFF2-40B4-BE49-F238E27FC236}">
                    <a16:creationId xmlns:a16="http://schemas.microsoft.com/office/drawing/2014/main" id="{2978E52C-EE21-4AA8-AAB9-9424B1AC862B}"/>
                  </a:ext>
                </a:extLst>
              </p:cNvPr>
              <p:cNvSpPr/>
              <p:nvPr/>
            </p:nvSpPr>
            <p:spPr>
              <a:xfrm>
                <a:off x="6242066" y="385527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050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549" name="Freeform: Shape 548">
                <a:extLst>
                  <a:ext uri="{FF2B5EF4-FFF2-40B4-BE49-F238E27FC236}">
                    <a16:creationId xmlns:a16="http://schemas.microsoft.com/office/drawing/2014/main" id="{868E48DE-2CC1-43C5-A169-E2096D21E0AD}"/>
                  </a:ext>
                </a:extLst>
              </p:cNvPr>
              <p:cNvSpPr/>
              <p:nvPr/>
            </p:nvSpPr>
            <p:spPr>
              <a:xfrm>
                <a:off x="6024856" y="385527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550" name="Freeform: Shape 549">
                <a:extLst>
                  <a:ext uri="{FF2B5EF4-FFF2-40B4-BE49-F238E27FC236}">
                    <a16:creationId xmlns:a16="http://schemas.microsoft.com/office/drawing/2014/main" id="{A4D994F5-7046-41DE-B1A0-1E1B2B502B67}"/>
                  </a:ext>
                </a:extLst>
              </p:cNvPr>
              <p:cNvSpPr/>
              <p:nvPr/>
            </p:nvSpPr>
            <p:spPr>
              <a:xfrm>
                <a:off x="5807831" y="385527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551" name="Freeform: Shape 550">
                <a:extLst>
                  <a:ext uri="{FF2B5EF4-FFF2-40B4-BE49-F238E27FC236}">
                    <a16:creationId xmlns:a16="http://schemas.microsoft.com/office/drawing/2014/main" id="{F99560A8-2A51-44CF-B76C-A7BE7FE51B33}"/>
                  </a:ext>
                </a:extLst>
              </p:cNvPr>
              <p:cNvSpPr/>
              <p:nvPr/>
            </p:nvSpPr>
            <p:spPr>
              <a:xfrm>
                <a:off x="5590806" y="385527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050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552" name="Freeform: Shape 551">
                <a:extLst>
                  <a:ext uri="{FF2B5EF4-FFF2-40B4-BE49-F238E27FC236}">
                    <a16:creationId xmlns:a16="http://schemas.microsoft.com/office/drawing/2014/main" id="{7267071A-DED5-42E4-9673-BF472B4CCA95}"/>
                  </a:ext>
                </a:extLst>
              </p:cNvPr>
              <p:cNvSpPr/>
              <p:nvPr/>
            </p:nvSpPr>
            <p:spPr>
              <a:xfrm>
                <a:off x="5373596" y="385527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553" name="Freeform: Shape 552">
                <a:extLst>
                  <a:ext uri="{FF2B5EF4-FFF2-40B4-BE49-F238E27FC236}">
                    <a16:creationId xmlns:a16="http://schemas.microsoft.com/office/drawing/2014/main" id="{DF9D5110-4A6E-4879-8869-B66A4F927EDD}"/>
                  </a:ext>
                </a:extLst>
              </p:cNvPr>
              <p:cNvSpPr/>
              <p:nvPr/>
            </p:nvSpPr>
            <p:spPr>
              <a:xfrm>
                <a:off x="5156571" y="385527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554" name="Freeform: Shape 553">
                <a:extLst>
                  <a:ext uri="{FF2B5EF4-FFF2-40B4-BE49-F238E27FC236}">
                    <a16:creationId xmlns:a16="http://schemas.microsoft.com/office/drawing/2014/main" id="{043B0521-097B-4931-B7B3-F948839D94E2}"/>
                  </a:ext>
                </a:extLst>
              </p:cNvPr>
              <p:cNvSpPr/>
              <p:nvPr/>
            </p:nvSpPr>
            <p:spPr>
              <a:xfrm>
                <a:off x="4939362" y="385527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555" name="Freeform: Shape 554">
                <a:extLst>
                  <a:ext uri="{FF2B5EF4-FFF2-40B4-BE49-F238E27FC236}">
                    <a16:creationId xmlns:a16="http://schemas.microsoft.com/office/drawing/2014/main" id="{D6EEAAD7-C5F2-4FFC-82E3-7816D3BBAE4F}"/>
                  </a:ext>
                </a:extLst>
              </p:cNvPr>
              <p:cNvSpPr/>
              <p:nvPr/>
            </p:nvSpPr>
            <p:spPr>
              <a:xfrm>
                <a:off x="4722336" y="385527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556" name="Freeform: Shape 555">
                <a:extLst>
                  <a:ext uri="{FF2B5EF4-FFF2-40B4-BE49-F238E27FC236}">
                    <a16:creationId xmlns:a16="http://schemas.microsoft.com/office/drawing/2014/main" id="{FB0E8A21-8E20-4297-9892-8E3165C8F5B0}"/>
                  </a:ext>
                </a:extLst>
              </p:cNvPr>
              <p:cNvSpPr/>
              <p:nvPr/>
            </p:nvSpPr>
            <p:spPr>
              <a:xfrm>
                <a:off x="4505311" y="385527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557" name="Freeform: Shape 556">
                <a:extLst>
                  <a:ext uri="{FF2B5EF4-FFF2-40B4-BE49-F238E27FC236}">
                    <a16:creationId xmlns:a16="http://schemas.microsoft.com/office/drawing/2014/main" id="{BE443B70-1559-444D-87B1-C9CA7ED51134}"/>
                  </a:ext>
                </a:extLst>
              </p:cNvPr>
              <p:cNvSpPr/>
              <p:nvPr/>
            </p:nvSpPr>
            <p:spPr>
              <a:xfrm>
                <a:off x="4288102" y="385527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558" name="Freeform: Shape 557">
                <a:extLst>
                  <a:ext uri="{FF2B5EF4-FFF2-40B4-BE49-F238E27FC236}">
                    <a16:creationId xmlns:a16="http://schemas.microsoft.com/office/drawing/2014/main" id="{8B6F9225-C160-45B9-8702-FC073936D593}"/>
                  </a:ext>
                </a:extLst>
              </p:cNvPr>
              <p:cNvSpPr/>
              <p:nvPr/>
            </p:nvSpPr>
            <p:spPr>
              <a:xfrm>
                <a:off x="4071077" y="385527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</p:grpSp>
        <p:grpSp>
          <p:nvGrpSpPr>
            <p:cNvPr id="432" name="Graphic 36">
              <a:extLst>
                <a:ext uri="{FF2B5EF4-FFF2-40B4-BE49-F238E27FC236}">
                  <a16:creationId xmlns:a16="http://schemas.microsoft.com/office/drawing/2014/main" id="{360F4412-4C63-4CEE-81FE-AD7B826685EF}"/>
                </a:ext>
              </a:extLst>
            </p:cNvPr>
            <p:cNvGrpSpPr/>
            <p:nvPr/>
          </p:nvGrpSpPr>
          <p:grpSpPr>
            <a:xfrm>
              <a:off x="4071077" y="3659788"/>
              <a:ext cx="3058050" cy="18775"/>
              <a:chOff x="4071077" y="3659788"/>
              <a:chExt cx="3058050" cy="18775"/>
            </a:xfrm>
            <a:solidFill>
              <a:srgbClr val="FFFFFF"/>
            </a:solidFill>
          </p:grpSpPr>
          <p:sp>
            <p:nvSpPr>
              <p:cNvPr id="529" name="Freeform: Shape 528">
                <a:extLst>
                  <a:ext uri="{FF2B5EF4-FFF2-40B4-BE49-F238E27FC236}">
                    <a16:creationId xmlns:a16="http://schemas.microsoft.com/office/drawing/2014/main" id="{D3FE293A-64EB-4043-8032-A0950FDEC48A}"/>
                  </a:ext>
                </a:extLst>
              </p:cNvPr>
              <p:cNvSpPr/>
              <p:nvPr/>
            </p:nvSpPr>
            <p:spPr>
              <a:xfrm>
                <a:off x="7110351" y="365978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592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530" name="Freeform: Shape 529">
                <a:extLst>
                  <a:ext uri="{FF2B5EF4-FFF2-40B4-BE49-F238E27FC236}">
                    <a16:creationId xmlns:a16="http://schemas.microsoft.com/office/drawing/2014/main" id="{DF3DE5C8-3A8B-4124-BF7C-EF5FFAD6E0C4}"/>
                  </a:ext>
                </a:extLst>
              </p:cNvPr>
              <p:cNvSpPr/>
              <p:nvPr/>
            </p:nvSpPr>
            <p:spPr>
              <a:xfrm>
                <a:off x="6893326" y="365978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049" y="18592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531" name="Freeform: Shape 530">
                <a:extLst>
                  <a:ext uri="{FF2B5EF4-FFF2-40B4-BE49-F238E27FC236}">
                    <a16:creationId xmlns:a16="http://schemas.microsoft.com/office/drawing/2014/main" id="{2B90B9E6-ED08-471F-9128-FB197E98FB26}"/>
                  </a:ext>
                </a:extLst>
              </p:cNvPr>
              <p:cNvSpPr/>
              <p:nvPr/>
            </p:nvSpPr>
            <p:spPr>
              <a:xfrm>
                <a:off x="6676116" y="365978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592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532" name="Freeform: Shape 531">
                <a:extLst>
                  <a:ext uri="{FF2B5EF4-FFF2-40B4-BE49-F238E27FC236}">
                    <a16:creationId xmlns:a16="http://schemas.microsoft.com/office/drawing/2014/main" id="{55CF0D04-9541-487F-9B9D-E71640DE7865}"/>
                  </a:ext>
                </a:extLst>
              </p:cNvPr>
              <p:cNvSpPr/>
              <p:nvPr/>
            </p:nvSpPr>
            <p:spPr>
              <a:xfrm>
                <a:off x="6459091" y="365978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533" name="Freeform: Shape 532">
                <a:extLst>
                  <a:ext uri="{FF2B5EF4-FFF2-40B4-BE49-F238E27FC236}">
                    <a16:creationId xmlns:a16="http://schemas.microsoft.com/office/drawing/2014/main" id="{3285BD26-8A3F-4682-8FE2-AD0EC2256BD8}"/>
                  </a:ext>
                </a:extLst>
              </p:cNvPr>
              <p:cNvSpPr/>
              <p:nvPr/>
            </p:nvSpPr>
            <p:spPr>
              <a:xfrm>
                <a:off x="6242066" y="365978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050" y="18592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534" name="Freeform: Shape 533">
                <a:extLst>
                  <a:ext uri="{FF2B5EF4-FFF2-40B4-BE49-F238E27FC236}">
                    <a16:creationId xmlns:a16="http://schemas.microsoft.com/office/drawing/2014/main" id="{9A56692E-DB9F-464D-AF8B-DE9E4F9CB137}"/>
                  </a:ext>
                </a:extLst>
              </p:cNvPr>
              <p:cNvSpPr/>
              <p:nvPr/>
            </p:nvSpPr>
            <p:spPr>
              <a:xfrm>
                <a:off x="6024856" y="365978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592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535" name="Freeform: Shape 534">
                <a:extLst>
                  <a:ext uri="{FF2B5EF4-FFF2-40B4-BE49-F238E27FC236}">
                    <a16:creationId xmlns:a16="http://schemas.microsoft.com/office/drawing/2014/main" id="{0ADCFEC5-260B-41A2-9C01-7FD5F6AF8BDA}"/>
                  </a:ext>
                </a:extLst>
              </p:cNvPr>
              <p:cNvSpPr/>
              <p:nvPr/>
            </p:nvSpPr>
            <p:spPr>
              <a:xfrm>
                <a:off x="5807831" y="365978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592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536" name="Freeform: Shape 535">
                <a:extLst>
                  <a:ext uri="{FF2B5EF4-FFF2-40B4-BE49-F238E27FC236}">
                    <a16:creationId xmlns:a16="http://schemas.microsoft.com/office/drawing/2014/main" id="{E81D917F-0B4A-49A9-9DB1-F9C5A56FC930}"/>
                  </a:ext>
                </a:extLst>
              </p:cNvPr>
              <p:cNvSpPr/>
              <p:nvPr/>
            </p:nvSpPr>
            <p:spPr>
              <a:xfrm>
                <a:off x="5590806" y="365978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050" y="18592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537" name="Freeform: Shape 536">
                <a:extLst>
                  <a:ext uri="{FF2B5EF4-FFF2-40B4-BE49-F238E27FC236}">
                    <a16:creationId xmlns:a16="http://schemas.microsoft.com/office/drawing/2014/main" id="{FD0ACB81-A58D-4C39-BFD4-839286EEA5F3}"/>
                  </a:ext>
                </a:extLst>
              </p:cNvPr>
              <p:cNvSpPr/>
              <p:nvPr/>
            </p:nvSpPr>
            <p:spPr>
              <a:xfrm>
                <a:off x="5373596" y="365978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592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538" name="Freeform: Shape 537">
                <a:extLst>
                  <a:ext uri="{FF2B5EF4-FFF2-40B4-BE49-F238E27FC236}">
                    <a16:creationId xmlns:a16="http://schemas.microsoft.com/office/drawing/2014/main" id="{D7A31A44-36CE-4C02-97E8-1FB94CF4DA2F}"/>
                  </a:ext>
                </a:extLst>
              </p:cNvPr>
              <p:cNvSpPr/>
              <p:nvPr/>
            </p:nvSpPr>
            <p:spPr>
              <a:xfrm>
                <a:off x="5156571" y="365978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592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539" name="Freeform: Shape 538">
                <a:extLst>
                  <a:ext uri="{FF2B5EF4-FFF2-40B4-BE49-F238E27FC236}">
                    <a16:creationId xmlns:a16="http://schemas.microsoft.com/office/drawing/2014/main" id="{8087A3AA-3391-4143-89C7-FF64507EFB64}"/>
                  </a:ext>
                </a:extLst>
              </p:cNvPr>
              <p:cNvSpPr/>
              <p:nvPr/>
            </p:nvSpPr>
            <p:spPr>
              <a:xfrm>
                <a:off x="4939362" y="365978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592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540" name="Freeform: Shape 539">
                <a:extLst>
                  <a:ext uri="{FF2B5EF4-FFF2-40B4-BE49-F238E27FC236}">
                    <a16:creationId xmlns:a16="http://schemas.microsoft.com/office/drawing/2014/main" id="{490F97BA-6834-472E-8EC7-AF7FB0B9D76C}"/>
                  </a:ext>
                </a:extLst>
              </p:cNvPr>
              <p:cNvSpPr/>
              <p:nvPr/>
            </p:nvSpPr>
            <p:spPr>
              <a:xfrm>
                <a:off x="4722336" y="365978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592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541" name="Freeform: Shape 540">
                <a:extLst>
                  <a:ext uri="{FF2B5EF4-FFF2-40B4-BE49-F238E27FC236}">
                    <a16:creationId xmlns:a16="http://schemas.microsoft.com/office/drawing/2014/main" id="{4391F751-967C-4827-B825-A7B54DA09D0E}"/>
                  </a:ext>
                </a:extLst>
              </p:cNvPr>
              <p:cNvSpPr/>
              <p:nvPr/>
            </p:nvSpPr>
            <p:spPr>
              <a:xfrm>
                <a:off x="4505311" y="365978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542" name="Freeform: Shape 541">
                <a:extLst>
                  <a:ext uri="{FF2B5EF4-FFF2-40B4-BE49-F238E27FC236}">
                    <a16:creationId xmlns:a16="http://schemas.microsoft.com/office/drawing/2014/main" id="{10DD8433-407D-487D-97E7-48EE96071277}"/>
                  </a:ext>
                </a:extLst>
              </p:cNvPr>
              <p:cNvSpPr/>
              <p:nvPr/>
            </p:nvSpPr>
            <p:spPr>
              <a:xfrm>
                <a:off x="4288102" y="365978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592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543" name="Freeform: Shape 542">
                <a:extLst>
                  <a:ext uri="{FF2B5EF4-FFF2-40B4-BE49-F238E27FC236}">
                    <a16:creationId xmlns:a16="http://schemas.microsoft.com/office/drawing/2014/main" id="{207239CC-43D4-4029-8F66-94FDA2607934}"/>
                  </a:ext>
                </a:extLst>
              </p:cNvPr>
              <p:cNvSpPr/>
              <p:nvPr/>
            </p:nvSpPr>
            <p:spPr>
              <a:xfrm>
                <a:off x="4071077" y="365978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592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</p:grpSp>
        <p:grpSp>
          <p:nvGrpSpPr>
            <p:cNvPr id="433" name="Graphic 36">
              <a:extLst>
                <a:ext uri="{FF2B5EF4-FFF2-40B4-BE49-F238E27FC236}">
                  <a16:creationId xmlns:a16="http://schemas.microsoft.com/office/drawing/2014/main" id="{6327F6B2-272E-416A-96B4-A2425DDBE282}"/>
                </a:ext>
              </a:extLst>
            </p:cNvPr>
            <p:cNvGrpSpPr/>
            <p:nvPr/>
          </p:nvGrpSpPr>
          <p:grpSpPr>
            <a:xfrm>
              <a:off x="4071077" y="3490807"/>
              <a:ext cx="3058050" cy="18775"/>
              <a:chOff x="4071077" y="3490807"/>
              <a:chExt cx="3058050" cy="18775"/>
            </a:xfrm>
            <a:solidFill>
              <a:srgbClr val="FFFFFF"/>
            </a:solidFill>
          </p:grpSpPr>
          <p:sp>
            <p:nvSpPr>
              <p:cNvPr id="514" name="Freeform: Shape 513">
                <a:extLst>
                  <a:ext uri="{FF2B5EF4-FFF2-40B4-BE49-F238E27FC236}">
                    <a16:creationId xmlns:a16="http://schemas.microsoft.com/office/drawing/2014/main" id="{E2CFA79A-C74E-4127-B20B-33751D7315BA}"/>
                  </a:ext>
                </a:extLst>
              </p:cNvPr>
              <p:cNvSpPr/>
              <p:nvPr/>
            </p:nvSpPr>
            <p:spPr>
              <a:xfrm>
                <a:off x="7110351" y="349080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515" name="Freeform: Shape 514">
                <a:extLst>
                  <a:ext uri="{FF2B5EF4-FFF2-40B4-BE49-F238E27FC236}">
                    <a16:creationId xmlns:a16="http://schemas.microsoft.com/office/drawing/2014/main" id="{E6091BAA-5985-4EA2-B5C5-DE904E0F2C3B}"/>
                  </a:ext>
                </a:extLst>
              </p:cNvPr>
              <p:cNvSpPr/>
              <p:nvPr/>
            </p:nvSpPr>
            <p:spPr>
              <a:xfrm>
                <a:off x="6893326" y="349080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049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516" name="Freeform: Shape 515">
                <a:extLst>
                  <a:ext uri="{FF2B5EF4-FFF2-40B4-BE49-F238E27FC236}">
                    <a16:creationId xmlns:a16="http://schemas.microsoft.com/office/drawing/2014/main" id="{C6616F93-B70B-4796-8A29-49A11071C999}"/>
                  </a:ext>
                </a:extLst>
              </p:cNvPr>
              <p:cNvSpPr/>
              <p:nvPr/>
            </p:nvSpPr>
            <p:spPr>
              <a:xfrm>
                <a:off x="6676116" y="349080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517" name="Freeform: Shape 516">
                <a:extLst>
                  <a:ext uri="{FF2B5EF4-FFF2-40B4-BE49-F238E27FC236}">
                    <a16:creationId xmlns:a16="http://schemas.microsoft.com/office/drawing/2014/main" id="{3074CFB0-E22B-4162-B1F1-277FFF354216}"/>
                  </a:ext>
                </a:extLst>
              </p:cNvPr>
              <p:cNvSpPr/>
              <p:nvPr/>
            </p:nvSpPr>
            <p:spPr>
              <a:xfrm>
                <a:off x="6459091" y="349080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518" name="Freeform: Shape 517">
                <a:extLst>
                  <a:ext uri="{FF2B5EF4-FFF2-40B4-BE49-F238E27FC236}">
                    <a16:creationId xmlns:a16="http://schemas.microsoft.com/office/drawing/2014/main" id="{CF5868B7-7FE7-4939-9E03-26B35E46FF93}"/>
                  </a:ext>
                </a:extLst>
              </p:cNvPr>
              <p:cNvSpPr/>
              <p:nvPr/>
            </p:nvSpPr>
            <p:spPr>
              <a:xfrm>
                <a:off x="6242066" y="349080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050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519" name="Freeform: Shape 518">
                <a:extLst>
                  <a:ext uri="{FF2B5EF4-FFF2-40B4-BE49-F238E27FC236}">
                    <a16:creationId xmlns:a16="http://schemas.microsoft.com/office/drawing/2014/main" id="{F96EFE45-95F3-4E7F-83BB-EB2029352B72}"/>
                  </a:ext>
                </a:extLst>
              </p:cNvPr>
              <p:cNvSpPr/>
              <p:nvPr/>
            </p:nvSpPr>
            <p:spPr>
              <a:xfrm>
                <a:off x="6024856" y="349080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520" name="Freeform: Shape 519">
                <a:extLst>
                  <a:ext uri="{FF2B5EF4-FFF2-40B4-BE49-F238E27FC236}">
                    <a16:creationId xmlns:a16="http://schemas.microsoft.com/office/drawing/2014/main" id="{DB1F7F57-1929-4669-A836-E0FDFECBFC09}"/>
                  </a:ext>
                </a:extLst>
              </p:cNvPr>
              <p:cNvSpPr/>
              <p:nvPr/>
            </p:nvSpPr>
            <p:spPr>
              <a:xfrm>
                <a:off x="5807831" y="349080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521" name="Freeform: Shape 520">
                <a:extLst>
                  <a:ext uri="{FF2B5EF4-FFF2-40B4-BE49-F238E27FC236}">
                    <a16:creationId xmlns:a16="http://schemas.microsoft.com/office/drawing/2014/main" id="{00724376-BE48-45FD-90C9-75E801ABFAC2}"/>
                  </a:ext>
                </a:extLst>
              </p:cNvPr>
              <p:cNvSpPr/>
              <p:nvPr/>
            </p:nvSpPr>
            <p:spPr>
              <a:xfrm>
                <a:off x="5590622" y="3490807"/>
                <a:ext cx="18775" cy="18775"/>
              </a:xfrm>
              <a:custGeom>
                <a:avLst/>
                <a:gdLst>
                  <a:gd name="connsiteX0" fmla="*/ 18776 w 18775"/>
                  <a:gd name="connsiteY0" fmla="*/ 9388 h 18775"/>
                  <a:gd name="connsiteX1" fmla="*/ 9388 w 18775"/>
                  <a:gd name="connsiteY1" fmla="*/ 18776 h 18775"/>
                  <a:gd name="connsiteX2" fmla="*/ 0 w 18775"/>
                  <a:gd name="connsiteY2" fmla="*/ 9388 h 18775"/>
                  <a:gd name="connsiteX3" fmla="*/ 9388 w 18775"/>
                  <a:gd name="connsiteY3" fmla="*/ 0 h 18775"/>
                  <a:gd name="connsiteX4" fmla="*/ 18776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18776" y="9388"/>
                    </a:moveTo>
                    <a:cubicBezTo>
                      <a:pt x="18776" y="14573"/>
                      <a:pt x="14573" y="18776"/>
                      <a:pt x="9388" y="18776"/>
                    </a:cubicBezTo>
                    <a:cubicBezTo>
                      <a:pt x="4203" y="18776"/>
                      <a:pt x="0" y="14573"/>
                      <a:pt x="0" y="9388"/>
                    </a:cubicBezTo>
                    <a:cubicBezTo>
                      <a:pt x="0" y="4203"/>
                      <a:pt x="4203" y="0"/>
                      <a:pt x="9388" y="0"/>
                    </a:cubicBezTo>
                    <a:cubicBezTo>
                      <a:pt x="14573" y="0"/>
                      <a:pt x="18776" y="4203"/>
                      <a:pt x="18776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522" name="Freeform: Shape 521">
                <a:extLst>
                  <a:ext uri="{FF2B5EF4-FFF2-40B4-BE49-F238E27FC236}">
                    <a16:creationId xmlns:a16="http://schemas.microsoft.com/office/drawing/2014/main" id="{93B84F07-7345-42A8-8047-7A9F7A2A10F5}"/>
                  </a:ext>
                </a:extLst>
              </p:cNvPr>
              <p:cNvSpPr/>
              <p:nvPr/>
            </p:nvSpPr>
            <p:spPr>
              <a:xfrm>
                <a:off x="5373596" y="3490807"/>
                <a:ext cx="18775" cy="18775"/>
              </a:xfrm>
              <a:custGeom>
                <a:avLst/>
                <a:gdLst>
                  <a:gd name="connsiteX0" fmla="*/ 18776 w 18775"/>
                  <a:gd name="connsiteY0" fmla="*/ 9388 h 18775"/>
                  <a:gd name="connsiteX1" fmla="*/ 9388 w 18775"/>
                  <a:gd name="connsiteY1" fmla="*/ 18776 h 18775"/>
                  <a:gd name="connsiteX2" fmla="*/ 0 w 18775"/>
                  <a:gd name="connsiteY2" fmla="*/ 9388 h 18775"/>
                  <a:gd name="connsiteX3" fmla="*/ 9388 w 18775"/>
                  <a:gd name="connsiteY3" fmla="*/ 0 h 18775"/>
                  <a:gd name="connsiteX4" fmla="*/ 18776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18776" y="9388"/>
                    </a:moveTo>
                    <a:cubicBezTo>
                      <a:pt x="18776" y="14573"/>
                      <a:pt x="14573" y="18776"/>
                      <a:pt x="9388" y="18776"/>
                    </a:cubicBezTo>
                    <a:cubicBezTo>
                      <a:pt x="4203" y="18776"/>
                      <a:pt x="0" y="14573"/>
                      <a:pt x="0" y="9388"/>
                    </a:cubicBezTo>
                    <a:cubicBezTo>
                      <a:pt x="0" y="4203"/>
                      <a:pt x="4203" y="0"/>
                      <a:pt x="9388" y="0"/>
                    </a:cubicBezTo>
                    <a:cubicBezTo>
                      <a:pt x="14573" y="0"/>
                      <a:pt x="18776" y="4203"/>
                      <a:pt x="18776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523" name="Freeform: Shape 522">
                <a:extLst>
                  <a:ext uri="{FF2B5EF4-FFF2-40B4-BE49-F238E27FC236}">
                    <a16:creationId xmlns:a16="http://schemas.microsoft.com/office/drawing/2014/main" id="{1BDE8292-C70F-41AA-B9AE-A0CF0A8E203B}"/>
                  </a:ext>
                </a:extLst>
              </p:cNvPr>
              <p:cNvSpPr/>
              <p:nvPr/>
            </p:nvSpPr>
            <p:spPr>
              <a:xfrm>
                <a:off x="5156571" y="349080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524" name="Freeform: Shape 523">
                <a:extLst>
                  <a:ext uri="{FF2B5EF4-FFF2-40B4-BE49-F238E27FC236}">
                    <a16:creationId xmlns:a16="http://schemas.microsoft.com/office/drawing/2014/main" id="{B01B1E42-8F20-413A-8E42-AB2AF30CE8E0}"/>
                  </a:ext>
                </a:extLst>
              </p:cNvPr>
              <p:cNvSpPr/>
              <p:nvPr/>
            </p:nvSpPr>
            <p:spPr>
              <a:xfrm>
                <a:off x="4939362" y="349080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525" name="Freeform: Shape 524">
                <a:extLst>
                  <a:ext uri="{FF2B5EF4-FFF2-40B4-BE49-F238E27FC236}">
                    <a16:creationId xmlns:a16="http://schemas.microsoft.com/office/drawing/2014/main" id="{8EAD93C7-FA33-4F52-9152-939AE2C70E3A}"/>
                  </a:ext>
                </a:extLst>
              </p:cNvPr>
              <p:cNvSpPr/>
              <p:nvPr/>
            </p:nvSpPr>
            <p:spPr>
              <a:xfrm>
                <a:off x="4722336" y="349080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526" name="Freeform: Shape 525">
                <a:extLst>
                  <a:ext uri="{FF2B5EF4-FFF2-40B4-BE49-F238E27FC236}">
                    <a16:creationId xmlns:a16="http://schemas.microsoft.com/office/drawing/2014/main" id="{B9EA67E9-05FC-43E6-9D2D-D01021F7AB33}"/>
                  </a:ext>
                </a:extLst>
              </p:cNvPr>
              <p:cNvSpPr/>
              <p:nvPr/>
            </p:nvSpPr>
            <p:spPr>
              <a:xfrm>
                <a:off x="4505311" y="349080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527" name="Freeform: Shape 526">
                <a:extLst>
                  <a:ext uri="{FF2B5EF4-FFF2-40B4-BE49-F238E27FC236}">
                    <a16:creationId xmlns:a16="http://schemas.microsoft.com/office/drawing/2014/main" id="{1DFEED2A-52DD-49EE-8409-A77449141FF4}"/>
                  </a:ext>
                </a:extLst>
              </p:cNvPr>
              <p:cNvSpPr/>
              <p:nvPr/>
            </p:nvSpPr>
            <p:spPr>
              <a:xfrm>
                <a:off x="4288102" y="349080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528" name="Freeform: Shape 527">
                <a:extLst>
                  <a:ext uri="{FF2B5EF4-FFF2-40B4-BE49-F238E27FC236}">
                    <a16:creationId xmlns:a16="http://schemas.microsoft.com/office/drawing/2014/main" id="{BC4B6095-FC29-4847-908E-BCD93D8835BE}"/>
                  </a:ext>
                </a:extLst>
              </p:cNvPr>
              <p:cNvSpPr/>
              <p:nvPr/>
            </p:nvSpPr>
            <p:spPr>
              <a:xfrm>
                <a:off x="4071077" y="349080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</p:grpSp>
        <p:grpSp>
          <p:nvGrpSpPr>
            <p:cNvPr id="434" name="Graphic 36">
              <a:extLst>
                <a:ext uri="{FF2B5EF4-FFF2-40B4-BE49-F238E27FC236}">
                  <a16:creationId xmlns:a16="http://schemas.microsoft.com/office/drawing/2014/main" id="{6B7E68A2-6EFE-44FC-9F34-54FEF63BD003}"/>
                </a:ext>
              </a:extLst>
            </p:cNvPr>
            <p:cNvGrpSpPr/>
            <p:nvPr/>
          </p:nvGrpSpPr>
          <p:grpSpPr>
            <a:xfrm>
              <a:off x="4071077" y="3295318"/>
              <a:ext cx="3058050" cy="18775"/>
              <a:chOff x="4071077" y="3295318"/>
              <a:chExt cx="3058050" cy="18775"/>
            </a:xfrm>
            <a:solidFill>
              <a:srgbClr val="FFFFFF"/>
            </a:solidFill>
          </p:grpSpPr>
          <p:sp>
            <p:nvSpPr>
              <p:cNvPr id="499" name="Freeform: Shape 498">
                <a:extLst>
                  <a:ext uri="{FF2B5EF4-FFF2-40B4-BE49-F238E27FC236}">
                    <a16:creationId xmlns:a16="http://schemas.microsoft.com/office/drawing/2014/main" id="{09B522CD-B0D1-4C92-8533-F06720FFF69C}"/>
                  </a:ext>
                </a:extLst>
              </p:cNvPr>
              <p:cNvSpPr/>
              <p:nvPr/>
            </p:nvSpPr>
            <p:spPr>
              <a:xfrm>
                <a:off x="7110351" y="329531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592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500" name="Freeform: Shape 499">
                <a:extLst>
                  <a:ext uri="{FF2B5EF4-FFF2-40B4-BE49-F238E27FC236}">
                    <a16:creationId xmlns:a16="http://schemas.microsoft.com/office/drawing/2014/main" id="{F927E319-B47C-4A69-B61A-C0748AFF33B4}"/>
                  </a:ext>
                </a:extLst>
              </p:cNvPr>
              <p:cNvSpPr/>
              <p:nvPr/>
            </p:nvSpPr>
            <p:spPr>
              <a:xfrm>
                <a:off x="6893326" y="329531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049" y="18592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501" name="Freeform: Shape 500">
                <a:extLst>
                  <a:ext uri="{FF2B5EF4-FFF2-40B4-BE49-F238E27FC236}">
                    <a16:creationId xmlns:a16="http://schemas.microsoft.com/office/drawing/2014/main" id="{174A6BF1-5C5C-47B0-A580-D304A5AD2D7C}"/>
                  </a:ext>
                </a:extLst>
              </p:cNvPr>
              <p:cNvSpPr/>
              <p:nvPr/>
            </p:nvSpPr>
            <p:spPr>
              <a:xfrm>
                <a:off x="6676116" y="329531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592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502" name="Freeform: Shape 501">
                <a:extLst>
                  <a:ext uri="{FF2B5EF4-FFF2-40B4-BE49-F238E27FC236}">
                    <a16:creationId xmlns:a16="http://schemas.microsoft.com/office/drawing/2014/main" id="{B95BBB91-4E45-4DEF-B845-0A4D32AC0107}"/>
                  </a:ext>
                </a:extLst>
              </p:cNvPr>
              <p:cNvSpPr/>
              <p:nvPr/>
            </p:nvSpPr>
            <p:spPr>
              <a:xfrm>
                <a:off x="6459091" y="329531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503" name="Freeform: Shape 502">
                <a:extLst>
                  <a:ext uri="{FF2B5EF4-FFF2-40B4-BE49-F238E27FC236}">
                    <a16:creationId xmlns:a16="http://schemas.microsoft.com/office/drawing/2014/main" id="{49942293-3152-484F-B259-9A2EDC3123D0}"/>
                  </a:ext>
                </a:extLst>
              </p:cNvPr>
              <p:cNvSpPr/>
              <p:nvPr/>
            </p:nvSpPr>
            <p:spPr>
              <a:xfrm>
                <a:off x="6242066" y="329531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050" y="18592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504" name="Freeform: Shape 503">
                <a:extLst>
                  <a:ext uri="{FF2B5EF4-FFF2-40B4-BE49-F238E27FC236}">
                    <a16:creationId xmlns:a16="http://schemas.microsoft.com/office/drawing/2014/main" id="{75DE20B6-623E-4465-825A-1A7227E7397D}"/>
                  </a:ext>
                </a:extLst>
              </p:cNvPr>
              <p:cNvSpPr/>
              <p:nvPr/>
            </p:nvSpPr>
            <p:spPr>
              <a:xfrm>
                <a:off x="6024856" y="329531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592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505" name="Freeform: Shape 504">
                <a:extLst>
                  <a:ext uri="{FF2B5EF4-FFF2-40B4-BE49-F238E27FC236}">
                    <a16:creationId xmlns:a16="http://schemas.microsoft.com/office/drawing/2014/main" id="{60BF42B5-EE73-477D-8B07-B0A27676AF7C}"/>
                  </a:ext>
                </a:extLst>
              </p:cNvPr>
              <p:cNvSpPr/>
              <p:nvPr/>
            </p:nvSpPr>
            <p:spPr>
              <a:xfrm>
                <a:off x="5807831" y="329531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592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506" name="Freeform: Shape 505">
                <a:extLst>
                  <a:ext uri="{FF2B5EF4-FFF2-40B4-BE49-F238E27FC236}">
                    <a16:creationId xmlns:a16="http://schemas.microsoft.com/office/drawing/2014/main" id="{E54CA526-B424-4756-9A52-E24112E7F52D}"/>
                  </a:ext>
                </a:extLst>
              </p:cNvPr>
              <p:cNvSpPr/>
              <p:nvPr/>
            </p:nvSpPr>
            <p:spPr>
              <a:xfrm>
                <a:off x="5590806" y="329531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050" y="18592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507" name="Freeform: Shape 506">
                <a:extLst>
                  <a:ext uri="{FF2B5EF4-FFF2-40B4-BE49-F238E27FC236}">
                    <a16:creationId xmlns:a16="http://schemas.microsoft.com/office/drawing/2014/main" id="{439F9D8D-5680-4BF0-94AD-49B826D6FD40}"/>
                  </a:ext>
                </a:extLst>
              </p:cNvPr>
              <p:cNvSpPr/>
              <p:nvPr/>
            </p:nvSpPr>
            <p:spPr>
              <a:xfrm>
                <a:off x="5373596" y="329531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592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508" name="Freeform: Shape 507">
                <a:extLst>
                  <a:ext uri="{FF2B5EF4-FFF2-40B4-BE49-F238E27FC236}">
                    <a16:creationId xmlns:a16="http://schemas.microsoft.com/office/drawing/2014/main" id="{03824C95-680A-42B0-970E-03F16038CD9B}"/>
                  </a:ext>
                </a:extLst>
              </p:cNvPr>
              <p:cNvSpPr/>
              <p:nvPr/>
            </p:nvSpPr>
            <p:spPr>
              <a:xfrm>
                <a:off x="5156571" y="329531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592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509" name="Freeform: Shape 508">
                <a:extLst>
                  <a:ext uri="{FF2B5EF4-FFF2-40B4-BE49-F238E27FC236}">
                    <a16:creationId xmlns:a16="http://schemas.microsoft.com/office/drawing/2014/main" id="{BFE72FAA-E6BF-4781-B8EB-A193C64175F0}"/>
                  </a:ext>
                </a:extLst>
              </p:cNvPr>
              <p:cNvSpPr/>
              <p:nvPr/>
            </p:nvSpPr>
            <p:spPr>
              <a:xfrm>
                <a:off x="4939362" y="329531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592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510" name="Freeform: Shape 509">
                <a:extLst>
                  <a:ext uri="{FF2B5EF4-FFF2-40B4-BE49-F238E27FC236}">
                    <a16:creationId xmlns:a16="http://schemas.microsoft.com/office/drawing/2014/main" id="{C1E99D76-4397-456E-AD48-F8CD5BBD1D39}"/>
                  </a:ext>
                </a:extLst>
              </p:cNvPr>
              <p:cNvSpPr/>
              <p:nvPr/>
            </p:nvSpPr>
            <p:spPr>
              <a:xfrm>
                <a:off x="4722336" y="329531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592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511" name="Freeform: Shape 510">
                <a:extLst>
                  <a:ext uri="{FF2B5EF4-FFF2-40B4-BE49-F238E27FC236}">
                    <a16:creationId xmlns:a16="http://schemas.microsoft.com/office/drawing/2014/main" id="{58044A0F-3972-4D62-AE3C-794BCDFC2FDD}"/>
                  </a:ext>
                </a:extLst>
              </p:cNvPr>
              <p:cNvSpPr/>
              <p:nvPr/>
            </p:nvSpPr>
            <p:spPr>
              <a:xfrm>
                <a:off x="4505311" y="329531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512" name="Freeform: Shape 511">
                <a:extLst>
                  <a:ext uri="{FF2B5EF4-FFF2-40B4-BE49-F238E27FC236}">
                    <a16:creationId xmlns:a16="http://schemas.microsoft.com/office/drawing/2014/main" id="{284A0F46-42CA-40F5-BC95-2309E956F17A}"/>
                  </a:ext>
                </a:extLst>
              </p:cNvPr>
              <p:cNvSpPr/>
              <p:nvPr/>
            </p:nvSpPr>
            <p:spPr>
              <a:xfrm>
                <a:off x="4288102" y="329531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592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513" name="Freeform: Shape 512">
                <a:extLst>
                  <a:ext uri="{FF2B5EF4-FFF2-40B4-BE49-F238E27FC236}">
                    <a16:creationId xmlns:a16="http://schemas.microsoft.com/office/drawing/2014/main" id="{EDADDC44-22BD-4886-98AE-336D2C6AC8F6}"/>
                  </a:ext>
                </a:extLst>
              </p:cNvPr>
              <p:cNvSpPr/>
              <p:nvPr/>
            </p:nvSpPr>
            <p:spPr>
              <a:xfrm>
                <a:off x="4071077" y="329531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592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</p:grpSp>
        <p:grpSp>
          <p:nvGrpSpPr>
            <p:cNvPr id="435" name="Graphic 36">
              <a:extLst>
                <a:ext uri="{FF2B5EF4-FFF2-40B4-BE49-F238E27FC236}">
                  <a16:creationId xmlns:a16="http://schemas.microsoft.com/office/drawing/2014/main" id="{4B0CB168-B6A8-4DFA-8731-DECF14CAD46F}"/>
                </a:ext>
              </a:extLst>
            </p:cNvPr>
            <p:cNvGrpSpPr/>
            <p:nvPr/>
          </p:nvGrpSpPr>
          <p:grpSpPr>
            <a:xfrm>
              <a:off x="4071077" y="3099646"/>
              <a:ext cx="3058050" cy="18775"/>
              <a:chOff x="4071077" y="3099646"/>
              <a:chExt cx="3058050" cy="18775"/>
            </a:xfrm>
            <a:solidFill>
              <a:srgbClr val="FFFFFF"/>
            </a:solidFill>
          </p:grpSpPr>
          <p:sp>
            <p:nvSpPr>
              <p:cNvPr id="484" name="Freeform: Shape 483">
                <a:extLst>
                  <a:ext uri="{FF2B5EF4-FFF2-40B4-BE49-F238E27FC236}">
                    <a16:creationId xmlns:a16="http://schemas.microsoft.com/office/drawing/2014/main" id="{E5252609-AD2B-4561-9BA6-21D999540776}"/>
                  </a:ext>
                </a:extLst>
              </p:cNvPr>
              <p:cNvSpPr/>
              <p:nvPr/>
            </p:nvSpPr>
            <p:spPr>
              <a:xfrm>
                <a:off x="7110351" y="3099646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485" name="Freeform: Shape 484">
                <a:extLst>
                  <a:ext uri="{FF2B5EF4-FFF2-40B4-BE49-F238E27FC236}">
                    <a16:creationId xmlns:a16="http://schemas.microsoft.com/office/drawing/2014/main" id="{14F44AC1-C013-4B0A-BEA8-FC1579F951A5}"/>
                  </a:ext>
                </a:extLst>
              </p:cNvPr>
              <p:cNvSpPr/>
              <p:nvPr/>
            </p:nvSpPr>
            <p:spPr>
              <a:xfrm>
                <a:off x="6893326" y="3099646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049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486" name="Freeform: Shape 485">
                <a:extLst>
                  <a:ext uri="{FF2B5EF4-FFF2-40B4-BE49-F238E27FC236}">
                    <a16:creationId xmlns:a16="http://schemas.microsoft.com/office/drawing/2014/main" id="{A9F9C1D6-9986-4DBF-A2C9-E936FE8976D5}"/>
                  </a:ext>
                </a:extLst>
              </p:cNvPr>
              <p:cNvSpPr/>
              <p:nvPr/>
            </p:nvSpPr>
            <p:spPr>
              <a:xfrm>
                <a:off x="6676116" y="3099646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487" name="Freeform: Shape 486">
                <a:extLst>
                  <a:ext uri="{FF2B5EF4-FFF2-40B4-BE49-F238E27FC236}">
                    <a16:creationId xmlns:a16="http://schemas.microsoft.com/office/drawing/2014/main" id="{4332892C-FA0E-4138-8CE6-A6413FF972C4}"/>
                  </a:ext>
                </a:extLst>
              </p:cNvPr>
              <p:cNvSpPr/>
              <p:nvPr/>
            </p:nvSpPr>
            <p:spPr>
              <a:xfrm>
                <a:off x="6459091" y="3099646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488" name="Freeform: Shape 487">
                <a:extLst>
                  <a:ext uri="{FF2B5EF4-FFF2-40B4-BE49-F238E27FC236}">
                    <a16:creationId xmlns:a16="http://schemas.microsoft.com/office/drawing/2014/main" id="{EB9F821E-E531-409B-8715-2E551CACEA47}"/>
                  </a:ext>
                </a:extLst>
              </p:cNvPr>
              <p:cNvSpPr/>
              <p:nvPr/>
            </p:nvSpPr>
            <p:spPr>
              <a:xfrm>
                <a:off x="6242066" y="3099646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050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489" name="Freeform: Shape 488">
                <a:extLst>
                  <a:ext uri="{FF2B5EF4-FFF2-40B4-BE49-F238E27FC236}">
                    <a16:creationId xmlns:a16="http://schemas.microsoft.com/office/drawing/2014/main" id="{116DAFD2-6AE6-468D-8342-22E3F6DD6D80}"/>
                  </a:ext>
                </a:extLst>
              </p:cNvPr>
              <p:cNvSpPr/>
              <p:nvPr/>
            </p:nvSpPr>
            <p:spPr>
              <a:xfrm>
                <a:off x="6024856" y="3099646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490" name="Freeform: Shape 489">
                <a:extLst>
                  <a:ext uri="{FF2B5EF4-FFF2-40B4-BE49-F238E27FC236}">
                    <a16:creationId xmlns:a16="http://schemas.microsoft.com/office/drawing/2014/main" id="{F63A2E74-2D22-482D-87B7-296C23CCA36A}"/>
                  </a:ext>
                </a:extLst>
              </p:cNvPr>
              <p:cNvSpPr/>
              <p:nvPr/>
            </p:nvSpPr>
            <p:spPr>
              <a:xfrm>
                <a:off x="5807831" y="3099646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491" name="Freeform: Shape 490">
                <a:extLst>
                  <a:ext uri="{FF2B5EF4-FFF2-40B4-BE49-F238E27FC236}">
                    <a16:creationId xmlns:a16="http://schemas.microsoft.com/office/drawing/2014/main" id="{3876345A-3D78-4FF4-A474-99BF737ADC70}"/>
                  </a:ext>
                </a:extLst>
              </p:cNvPr>
              <p:cNvSpPr/>
              <p:nvPr/>
            </p:nvSpPr>
            <p:spPr>
              <a:xfrm>
                <a:off x="5590806" y="3099646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050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492" name="Freeform: Shape 491">
                <a:extLst>
                  <a:ext uri="{FF2B5EF4-FFF2-40B4-BE49-F238E27FC236}">
                    <a16:creationId xmlns:a16="http://schemas.microsoft.com/office/drawing/2014/main" id="{C511418A-FFC4-4AFB-87C6-D28A0A1C77B9}"/>
                  </a:ext>
                </a:extLst>
              </p:cNvPr>
              <p:cNvSpPr/>
              <p:nvPr/>
            </p:nvSpPr>
            <p:spPr>
              <a:xfrm>
                <a:off x="5373596" y="3099646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493" name="Freeform: Shape 492">
                <a:extLst>
                  <a:ext uri="{FF2B5EF4-FFF2-40B4-BE49-F238E27FC236}">
                    <a16:creationId xmlns:a16="http://schemas.microsoft.com/office/drawing/2014/main" id="{81D7F74C-EDAF-47C2-A8D7-316AD32C30A9}"/>
                  </a:ext>
                </a:extLst>
              </p:cNvPr>
              <p:cNvSpPr/>
              <p:nvPr/>
            </p:nvSpPr>
            <p:spPr>
              <a:xfrm>
                <a:off x="5156571" y="3099646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494" name="Freeform: Shape 493">
                <a:extLst>
                  <a:ext uri="{FF2B5EF4-FFF2-40B4-BE49-F238E27FC236}">
                    <a16:creationId xmlns:a16="http://schemas.microsoft.com/office/drawing/2014/main" id="{E3067E53-E1C4-4E9C-94A7-4606CC968CEA}"/>
                  </a:ext>
                </a:extLst>
              </p:cNvPr>
              <p:cNvSpPr/>
              <p:nvPr/>
            </p:nvSpPr>
            <p:spPr>
              <a:xfrm>
                <a:off x="4939362" y="3099646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495" name="Freeform: Shape 494">
                <a:extLst>
                  <a:ext uri="{FF2B5EF4-FFF2-40B4-BE49-F238E27FC236}">
                    <a16:creationId xmlns:a16="http://schemas.microsoft.com/office/drawing/2014/main" id="{E6B99120-8144-426B-BE18-AB5A4C44A12A}"/>
                  </a:ext>
                </a:extLst>
              </p:cNvPr>
              <p:cNvSpPr/>
              <p:nvPr/>
            </p:nvSpPr>
            <p:spPr>
              <a:xfrm>
                <a:off x="4722336" y="3099646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496" name="Freeform: Shape 495">
                <a:extLst>
                  <a:ext uri="{FF2B5EF4-FFF2-40B4-BE49-F238E27FC236}">
                    <a16:creationId xmlns:a16="http://schemas.microsoft.com/office/drawing/2014/main" id="{303550D7-20C6-4BAE-82E3-5D11FD1D4300}"/>
                  </a:ext>
                </a:extLst>
              </p:cNvPr>
              <p:cNvSpPr/>
              <p:nvPr/>
            </p:nvSpPr>
            <p:spPr>
              <a:xfrm>
                <a:off x="4505311" y="3099646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497" name="Freeform: Shape 496">
                <a:extLst>
                  <a:ext uri="{FF2B5EF4-FFF2-40B4-BE49-F238E27FC236}">
                    <a16:creationId xmlns:a16="http://schemas.microsoft.com/office/drawing/2014/main" id="{F47DDDAB-32E6-4C7B-B1B6-CB8EF1C061E3}"/>
                  </a:ext>
                </a:extLst>
              </p:cNvPr>
              <p:cNvSpPr/>
              <p:nvPr/>
            </p:nvSpPr>
            <p:spPr>
              <a:xfrm>
                <a:off x="4288102" y="3099646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498" name="Freeform: Shape 497">
                <a:extLst>
                  <a:ext uri="{FF2B5EF4-FFF2-40B4-BE49-F238E27FC236}">
                    <a16:creationId xmlns:a16="http://schemas.microsoft.com/office/drawing/2014/main" id="{947BCBBB-6371-4575-924E-7FDF17121804}"/>
                  </a:ext>
                </a:extLst>
              </p:cNvPr>
              <p:cNvSpPr/>
              <p:nvPr/>
            </p:nvSpPr>
            <p:spPr>
              <a:xfrm>
                <a:off x="4071077" y="3099646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</p:grpSp>
        <p:grpSp>
          <p:nvGrpSpPr>
            <p:cNvPr id="436" name="Graphic 36">
              <a:extLst>
                <a:ext uri="{FF2B5EF4-FFF2-40B4-BE49-F238E27FC236}">
                  <a16:creationId xmlns:a16="http://schemas.microsoft.com/office/drawing/2014/main" id="{6C897EA1-344F-4B84-85AD-18EB88090C57}"/>
                </a:ext>
              </a:extLst>
            </p:cNvPr>
            <p:cNvGrpSpPr/>
            <p:nvPr/>
          </p:nvGrpSpPr>
          <p:grpSpPr>
            <a:xfrm>
              <a:off x="4071077" y="2904157"/>
              <a:ext cx="3058050" cy="18775"/>
              <a:chOff x="4071077" y="2904157"/>
              <a:chExt cx="3058050" cy="18775"/>
            </a:xfrm>
            <a:solidFill>
              <a:srgbClr val="FFFFFF"/>
            </a:solidFill>
          </p:grpSpPr>
          <p:sp>
            <p:nvSpPr>
              <p:cNvPr id="469" name="Freeform: Shape 468">
                <a:extLst>
                  <a:ext uri="{FF2B5EF4-FFF2-40B4-BE49-F238E27FC236}">
                    <a16:creationId xmlns:a16="http://schemas.microsoft.com/office/drawing/2014/main" id="{B0C1E184-79A4-4E45-84B5-7F86B9C08F24}"/>
                  </a:ext>
                </a:extLst>
              </p:cNvPr>
              <p:cNvSpPr/>
              <p:nvPr/>
            </p:nvSpPr>
            <p:spPr>
              <a:xfrm>
                <a:off x="7110351" y="290415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470" name="Freeform: Shape 469">
                <a:extLst>
                  <a:ext uri="{FF2B5EF4-FFF2-40B4-BE49-F238E27FC236}">
                    <a16:creationId xmlns:a16="http://schemas.microsoft.com/office/drawing/2014/main" id="{8A12B78D-9C93-4871-B22A-4E2A7CE6828B}"/>
                  </a:ext>
                </a:extLst>
              </p:cNvPr>
              <p:cNvSpPr/>
              <p:nvPr/>
            </p:nvSpPr>
            <p:spPr>
              <a:xfrm>
                <a:off x="6893326" y="290415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049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471" name="Freeform: Shape 470">
                <a:extLst>
                  <a:ext uri="{FF2B5EF4-FFF2-40B4-BE49-F238E27FC236}">
                    <a16:creationId xmlns:a16="http://schemas.microsoft.com/office/drawing/2014/main" id="{DE9D20AF-5FFB-4F53-B8C0-43BAC0AE37F4}"/>
                  </a:ext>
                </a:extLst>
              </p:cNvPr>
              <p:cNvSpPr/>
              <p:nvPr/>
            </p:nvSpPr>
            <p:spPr>
              <a:xfrm>
                <a:off x="6676116" y="290415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472" name="Freeform: Shape 471">
                <a:extLst>
                  <a:ext uri="{FF2B5EF4-FFF2-40B4-BE49-F238E27FC236}">
                    <a16:creationId xmlns:a16="http://schemas.microsoft.com/office/drawing/2014/main" id="{FB8CF661-D002-47E9-B973-62319B2247ED}"/>
                  </a:ext>
                </a:extLst>
              </p:cNvPr>
              <p:cNvSpPr/>
              <p:nvPr/>
            </p:nvSpPr>
            <p:spPr>
              <a:xfrm>
                <a:off x="6459091" y="290415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473" name="Freeform: Shape 472">
                <a:extLst>
                  <a:ext uri="{FF2B5EF4-FFF2-40B4-BE49-F238E27FC236}">
                    <a16:creationId xmlns:a16="http://schemas.microsoft.com/office/drawing/2014/main" id="{C23CAD5B-1182-4592-A6DE-A3CF217B7C58}"/>
                  </a:ext>
                </a:extLst>
              </p:cNvPr>
              <p:cNvSpPr/>
              <p:nvPr/>
            </p:nvSpPr>
            <p:spPr>
              <a:xfrm>
                <a:off x="6242066" y="290415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050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474" name="Freeform: Shape 473">
                <a:extLst>
                  <a:ext uri="{FF2B5EF4-FFF2-40B4-BE49-F238E27FC236}">
                    <a16:creationId xmlns:a16="http://schemas.microsoft.com/office/drawing/2014/main" id="{52181630-0575-4584-9132-43B837EBED94}"/>
                  </a:ext>
                </a:extLst>
              </p:cNvPr>
              <p:cNvSpPr/>
              <p:nvPr/>
            </p:nvSpPr>
            <p:spPr>
              <a:xfrm>
                <a:off x="6024856" y="290415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475" name="Freeform: Shape 474">
                <a:extLst>
                  <a:ext uri="{FF2B5EF4-FFF2-40B4-BE49-F238E27FC236}">
                    <a16:creationId xmlns:a16="http://schemas.microsoft.com/office/drawing/2014/main" id="{DF17D05E-5289-44A0-9D05-A06D92EFFB05}"/>
                  </a:ext>
                </a:extLst>
              </p:cNvPr>
              <p:cNvSpPr/>
              <p:nvPr/>
            </p:nvSpPr>
            <p:spPr>
              <a:xfrm>
                <a:off x="5807831" y="290415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476" name="Freeform: Shape 475">
                <a:extLst>
                  <a:ext uri="{FF2B5EF4-FFF2-40B4-BE49-F238E27FC236}">
                    <a16:creationId xmlns:a16="http://schemas.microsoft.com/office/drawing/2014/main" id="{C20E19C3-9A71-4BB6-9F57-C826D6A0670D}"/>
                  </a:ext>
                </a:extLst>
              </p:cNvPr>
              <p:cNvSpPr/>
              <p:nvPr/>
            </p:nvSpPr>
            <p:spPr>
              <a:xfrm>
                <a:off x="5590806" y="290415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050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477" name="Freeform: Shape 476">
                <a:extLst>
                  <a:ext uri="{FF2B5EF4-FFF2-40B4-BE49-F238E27FC236}">
                    <a16:creationId xmlns:a16="http://schemas.microsoft.com/office/drawing/2014/main" id="{2566ADC7-8780-4682-A056-85D89DD1385F}"/>
                  </a:ext>
                </a:extLst>
              </p:cNvPr>
              <p:cNvSpPr/>
              <p:nvPr/>
            </p:nvSpPr>
            <p:spPr>
              <a:xfrm>
                <a:off x="5373596" y="290415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478" name="Freeform: Shape 477">
                <a:extLst>
                  <a:ext uri="{FF2B5EF4-FFF2-40B4-BE49-F238E27FC236}">
                    <a16:creationId xmlns:a16="http://schemas.microsoft.com/office/drawing/2014/main" id="{EB32FA2D-F754-4F07-82C4-1E7C365C107C}"/>
                  </a:ext>
                </a:extLst>
              </p:cNvPr>
              <p:cNvSpPr/>
              <p:nvPr/>
            </p:nvSpPr>
            <p:spPr>
              <a:xfrm>
                <a:off x="5156571" y="290415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479" name="Freeform: Shape 478">
                <a:extLst>
                  <a:ext uri="{FF2B5EF4-FFF2-40B4-BE49-F238E27FC236}">
                    <a16:creationId xmlns:a16="http://schemas.microsoft.com/office/drawing/2014/main" id="{388A727A-F653-4A09-A04A-15C5C7A58496}"/>
                  </a:ext>
                </a:extLst>
              </p:cNvPr>
              <p:cNvSpPr/>
              <p:nvPr/>
            </p:nvSpPr>
            <p:spPr>
              <a:xfrm>
                <a:off x="4939362" y="290415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480" name="Freeform: Shape 479">
                <a:extLst>
                  <a:ext uri="{FF2B5EF4-FFF2-40B4-BE49-F238E27FC236}">
                    <a16:creationId xmlns:a16="http://schemas.microsoft.com/office/drawing/2014/main" id="{0A2C66A8-0E9F-445A-9376-30101240B383}"/>
                  </a:ext>
                </a:extLst>
              </p:cNvPr>
              <p:cNvSpPr/>
              <p:nvPr/>
            </p:nvSpPr>
            <p:spPr>
              <a:xfrm>
                <a:off x="4722336" y="290415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481" name="Freeform: Shape 480">
                <a:extLst>
                  <a:ext uri="{FF2B5EF4-FFF2-40B4-BE49-F238E27FC236}">
                    <a16:creationId xmlns:a16="http://schemas.microsoft.com/office/drawing/2014/main" id="{F004B959-56EC-4AC2-82CA-1EAD37A7AD7D}"/>
                  </a:ext>
                </a:extLst>
              </p:cNvPr>
              <p:cNvSpPr/>
              <p:nvPr/>
            </p:nvSpPr>
            <p:spPr>
              <a:xfrm>
                <a:off x="4505311" y="290415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482" name="Freeform: Shape 481">
                <a:extLst>
                  <a:ext uri="{FF2B5EF4-FFF2-40B4-BE49-F238E27FC236}">
                    <a16:creationId xmlns:a16="http://schemas.microsoft.com/office/drawing/2014/main" id="{4D3F3C96-0A45-4FC5-97D4-FA3C92816C7B}"/>
                  </a:ext>
                </a:extLst>
              </p:cNvPr>
              <p:cNvSpPr/>
              <p:nvPr/>
            </p:nvSpPr>
            <p:spPr>
              <a:xfrm>
                <a:off x="4288102" y="290415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483" name="Freeform: Shape 482">
                <a:extLst>
                  <a:ext uri="{FF2B5EF4-FFF2-40B4-BE49-F238E27FC236}">
                    <a16:creationId xmlns:a16="http://schemas.microsoft.com/office/drawing/2014/main" id="{1F60E80A-DDB5-434C-A1A9-17E3CC97D563}"/>
                  </a:ext>
                </a:extLst>
              </p:cNvPr>
              <p:cNvSpPr/>
              <p:nvPr/>
            </p:nvSpPr>
            <p:spPr>
              <a:xfrm>
                <a:off x="4071077" y="290415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</p:grpSp>
        <p:grpSp>
          <p:nvGrpSpPr>
            <p:cNvPr id="437" name="Graphic 36">
              <a:extLst>
                <a:ext uri="{FF2B5EF4-FFF2-40B4-BE49-F238E27FC236}">
                  <a16:creationId xmlns:a16="http://schemas.microsoft.com/office/drawing/2014/main" id="{0467A73C-F250-4658-A935-A591DD2E45CE}"/>
                </a:ext>
              </a:extLst>
            </p:cNvPr>
            <p:cNvGrpSpPr/>
            <p:nvPr/>
          </p:nvGrpSpPr>
          <p:grpSpPr>
            <a:xfrm>
              <a:off x="4071077" y="2735176"/>
              <a:ext cx="3058050" cy="18775"/>
              <a:chOff x="4071077" y="2735176"/>
              <a:chExt cx="3058050" cy="18775"/>
            </a:xfrm>
            <a:solidFill>
              <a:srgbClr val="FFFFFF"/>
            </a:solidFill>
          </p:grpSpPr>
          <p:sp>
            <p:nvSpPr>
              <p:cNvPr id="454" name="Freeform: Shape 453">
                <a:extLst>
                  <a:ext uri="{FF2B5EF4-FFF2-40B4-BE49-F238E27FC236}">
                    <a16:creationId xmlns:a16="http://schemas.microsoft.com/office/drawing/2014/main" id="{99B20F74-9A17-4BC9-A475-9E4798AE6F60}"/>
                  </a:ext>
                </a:extLst>
              </p:cNvPr>
              <p:cNvSpPr/>
              <p:nvPr/>
            </p:nvSpPr>
            <p:spPr>
              <a:xfrm>
                <a:off x="7110351" y="2735176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455" name="Freeform: Shape 454">
                <a:extLst>
                  <a:ext uri="{FF2B5EF4-FFF2-40B4-BE49-F238E27FC236}">
                    <a16:creationId xmlns:a16="http://schemas.microsoft.com/office/drawing/2014/main" id="{19432288-15C1-4C0C-B770-00B5BCAC930D}"/>
                  </a:ext>
                </a:extLst>
              </p:cNvPr>
              <p:cNvSpPr/>
              <p:nvPr/>
            </p:nvSpPr>
            <p:spPr>
              <a:xfrm>
                <a:off x="6893326" y="2735176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049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456" name="Freeform: Shape 455">
                <a:extLst>
                  <a:ext uri="{FF2B5EF4-FFF2-40B4-BE49-F238E27FC236}">
                    <a16:creationId xmlns:a16="http://schemas.microsoft.com/office/drawing/2014/main" id="{6CB1AC6A-0D37-4080-AC9E-7223A6C73222}"/>
                  </a:ext>
                </a:extLst>
              </p:cNvPr>
              <p:cNvSpPr/>
              <p:nvPr/>
            </p:nvSpPr>
            <p:spPr>
              <a:xfrm>
                <a:off x="6676116" y="2735176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457" name="Freeform: Shape 456">
                <a:extLst>
                  <a:ext uri="{FF2B5EF4-FFF2-40B4-BE49-F238E27FC236}">
                    <a16:creationId xmlns:a16="http://schemas.microsoft.com/office/drawing/2014/main" id="{9552C536-512D-4D99-9689-FF95B5841E4F}"/>
                  </a:ext>
                </a:extLst>
              </p:cNvPr>
              <p:cNvSpPr/>
              <p:nvPr/>
            </p:nvSpPr>
            <p:spPr>
              <a:xfrm>
                <a:off x="6459091" y="2735176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458" name="Freeform: Shape 457">
                <a:extLst>
                  <a:ext uri="{FF2B5EF4-FFF2-40B4-BE49-F238E27FC236}">
                    <a16:creationId xmlns:a16="http://schemas.microsoft.com/office/drawing/2014/main" id="{933C49E1-DB86-4F76-A0BD-C63D096C8C72}"/>
                  </a:ext>
                </a:extLst>
              </p:cNvPr>
              <p:cNvSpPr/>
              <p:nvPr/>
            </p:nvSpPr>
            <p:spPr>
              <a:xfrm>
                <a:off x="6242066" y="2735176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050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459" name="Freeform: Shape 458">
                <a:extLst>
                  <a:ext uri="{FF2B5EF4-FFF2-40B4-BE49-F238E27FC236}">
                    <a16:creationId xmlns:a16="http://schemas.microsoft.com/office/drawing/2014/main" id="{4D2825C6-1EAE-42B1-9226-1E577BACEA41}"/>
                  </a:ext>
                </a:extLst>
              </p:cNvPr>
              <p:cNvSpPr/>
              <p:nvPr/>
            </p:nvSpPr>
            <p:spPr>
              <a:xfrm>
                <a:off x="6024856" y="2735176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460" name="Freeform: Shape 459">
                <a:extLst>
                  <a:ext uri="{FF2B5EF4-FFF2-40B4-BE49-F238E27FC236}">
                    <a16:creationId xmlns:a16="http://schemas.microsoft.com/office/drawing/2014/main" id="{135CBE9E-0824-4FA9-8E1B-18B7AC6A49BE}"/>
                  </a:ext>
                </a:extLst>
              </p:cNvPr>
              <p:cNvSpPr/>
              <p:nvPr/>
            </p:nvSpPr>
            <p:spPr>
              <a:xfrm>
                <a:off x="5807831" y="2735176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461" name="Freeform: Shape 460">
                <a:extLst>
                  <a:ext uri="{FF2B5EF4-FFF2-40B4-BE49-F238E27FC236}">
                    <a16:creationId xmlns:a16="http://schemas.microsoft.com/office/drawing/2014/main" id="{6D5D583F-99BB-4582-9A2E-1B8D3B21DEA6}"/>
                  </a:ext>
                </a:extLst>
              </p:cNvPr>
              <p:cNvSpPr/>
              <p:nvPr/>
            </p:nvSpPr>
            <p:spPr>
              <a:xfrm>
                <a:off x="5590806" y="2735176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050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462" name="Freeform: Shape 461">
                <a:extLst>
                  <a:ext uri="{FF2B5EF4-FFF2-40B4-BE49-F238E27FC236}">
                    <a16:creationId xmlns:a16="http://schemas.microsoft.com/office/drawing/2014/main" id="{0DCCCAE7-4FB4-49AE-869B-11A00F48C733}"/>
                  </a:ext>
                </a:extLst>
              </p:cNvPr>
              <p:cNvSpPr/>
              <p:nvPr/>
            </p:nvSpPr>
            <p:spPr>
              <a:xfrm>
                <a:off x="5373596" y="2735176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463" name="Freeform: Shape 462">
                <a:extLst>
                  <a:ext uri="{FF2B5EF4-FFF2-40B4-BE49-F238E27FC236}">
                    <a16:creationId xmlns:a16="http://schemas.microsoft.com/office/drawing/2014/main" id="{0F42ECEA-62A9-44CF-93CB-1CACCF2D88B2}"/>
                  </a:ext>
                </a:extLst>
              </p:cNvPr>
              <p:cNvSpPr/>
              <p:nvPr/>
            </p:nvSpPr>
            <p:spPr>
              <a:xfrm>
                <a:off x="5156571" y="2735176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464" name="Freeform: Shape 463">
                <a:extLst>
                  <a:ext uri="{FF2B5EF4-FFF2-40B4-BE49-F238E27FC236}">
                    <a16:creationId xmlns:a16="http://schemas.microsoft.com/office/drawing/2014/main" id="{ED6073F8-0D33-4EE6-A680-4ED239C05B6E}"/>
                  </a:ext>
                </a:extLst>
              </p:cNvPr>
              <p:cNvSpPr/>
              <p:nvPr/>
            </p:nvSpPr>
            <p:spPr>
              <a:xfrm>
                <a:off x="4939362" y="2735176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465" name="Freeform: Shape 464">
                <a:extLst>
                  <a:ext uri="{FF2B5EF4-FFF2-40B4-BE49-F238E27FC236}">
                    <a16:creationId xmlns:a16="http://schemas.microsoft.com/office/drawing/2014/main" id="{9736A576-06A6-4AF4-8DE8-D617949B9C18}"/>
                  </a:ext>
                </a:extLst>
              </p:cNvPr>
              <p:cNvSpPr/>
              <p:nvPr/>
            </p:nvSpPr>
            <p:spPr>
              <a:xfrm>
                <a:off x="4722336" y="2735176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466" name="Freeform: Shape 465">
                <a:extLst>
                  <a:ext uri="{FF2B5EF4-FFF2-40B4-BE49-F238E27FC236}">
                    <a16:creationId xmlns:a16="http://schemas.microsoft.com/office/drawing/2014/main" id="{A1317DA4-5656-4906-9F3E-B048A4428D15}"/>
                  </a:ext>
                </a:extLst>
              </p:cNvPr>
              <p:cNvSpPr/>
              <p:nvPr/>
            </p:nvSpPr>
            <p:spPr>
              <a:xfrm>
                <a:off x="4505311" y="2735176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467" name="Freeform: Shape 466">
                <a:extLst>
                  <a:ext uri="{FF2B5EF4-FFF2-40B4-BE49-F238E27FC236}">
                    <a16:creationId xmlns:a16="http://schemas.microsoft.com/office/drawing/2014/main" id="{B3B85C54-D676-4803-8A55-F36CA037D425}"/>
                  </a:ext>
                </a:extLst>
              </p:cNvPr>
              <p:cNvSpPr/>
              <p:nvPr/>
            </p:nvSpPr>
            <p:spPr>
              <a:xfrm>
                <a:off x="4288102" y="2735176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468" name="Freeform: Shape 467">
                <a:extLst>
                  <a:ext uri="{FF2B5EF4-FFF2-40B4-BE49-F238E27FC236}">
                    <a16:creationId xmlns:a16="http://schemas.microsoft.com/office/drawing/2014/main" id="{DD2B4295-9786-4FE6-81D5-10FC23C757EE}"/>
                  </a:ext>
                </a:extLst>
              </p:cNvPr>
              <p:cNvSpPr/>
              <p:nvPr/>
            </p:nvSpPr>
            <p:spPr>
              <a:xfrm>
                <a:off x="4071077" y="2735176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</p:grpSp>
        <p:grpSp>
          <p:nvGrpSpPr>
            <p:cNvPr id="438" name="Graphic 36">
              <a:extLst>
                <a:ext uri="{FF2B5EF4-FFF2-40B4-BE49-F238E27FC236}">
                  <a16:creationId xmlns:a16="http://schemas.microsoft.com/office/drawing/2014/main" id="{6AB66504-87D7-4169-837A-31CF07C68201}"/>
                </a:ext>
              </a:extLst>
            </p:cNvPr>
            <p:cNvGrpSpPr/>
            <p:nvPr/>
          </p:nvGrpSpPr>
          <p:grpSpPr>
            <a:xfrm>
              <a:off x="4071077" y="2539688"/>
              <a:ext cx="3058050" cy="18775"/>
              <a:chOff x="4071077" y="2539688"/>
              <a:chExt cx="3058050" cy="18775"/>
            </a:xfrm>
            <a:solidFill>
              <a:srgbClr val="FFFFFF"/>
            </a:solidFill>
          </p:grpSpPr>
          <p:sp>
            <p:nvSpPr>
              <p:cNvPr id="439" name="Freeform: Shape 438">
                <a:extLst>
                  <a:ext uri="{FF2B5EF4-FFF2-40B4-BE49-F238E27FC236}">
                    <a16:creationId xmlns:a16="http://schemas.microsoft.com/office/drawing/2014/main" id="{023997AD-2F82-43EC-A152-979C00B94740}"/>
                  </a:ext>
                </a:extLst>
              </p:cNvPr>
              <p:cNvSpPr/>
              <p:nvPr/>
            </p:nvSpPr>
            <p:spPr>
              <a:xfrm>
                <a:off x="7110351" y="253968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440" name="Freeform: Shape 439">
                <a:extLst>
                  <a:ext uri="{FF2B5EF4-FFF2-40B4-BE49-F238E27FC236}">
                    <a16:creationId xmlns:a16="http://schemas.microsoft.com/office/drawing/2014/main" id="{BFD0A2E5-09DC-4912-8DEF-79FB7E051264}"/>
                  </a:ext>
                </a:extLst>
              </p:cNvPr>
              <p:cNvSpPr/>
              <p:nvPr/>
            </p:nvSpPr>
            <p:spPr>
              <a:xfrm>
                <a:off x="6893326" y="253968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049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441" name="Freeform: Shape 440">
                <a:extLst>
                  <a:ext uri="{FF2B5EF4-FFF2-40B4-BE49-F238E27FC236}">
                    <a16:creationId xmlns:a16="http://schemas.microsoft.com/office/drawing/2014/main" id="{80699BA1-FAA2-40A7-B7D8-7DD0B967EC33}"/>
                  </a:ext>
                </a:extLst>
              </p:cNvPr>
              <p:cNvSpPr/>
              <p:nvPr/>
            </p:nvSpPr>
            <p:spPr>
              <a:xfrm>
                <a:off x="6676116" y="253968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442" name="Freeform: Shape 441">
                <a:extLst>
                  <a:ext uri="{FF2B5EF4-FFF2-40B4-BE49-F238E27FC236}">
                    <a16:creationId xmlns:a16="http://schemas.microsoft.com/office/drawing/2014/main" id="{E7FFBDEC-8A8D-43A4-AD7E-20CD3C58F45F}"/>
                  </a:ext>
                </a:extLst>
              </p:cNvPr>
              <p:cNvSpPr/>
              <p:nvPr/>
            </p:nvSpPr>
            <p:spPr>
              <a:xfrm>
                <a:off x="6459091" y="253968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443" name="Freeform: Shape 442">
                <a:extLst>
                  <a:ext uri="{FF2B5EF4-FFF2-40B4-BE49-F238E27FC236}">
                    <a16:creationId xmlns:a16="http://schemas.microsoft.com/office/drawing/2014/main" id="{8E2B9BA2-8E98-402D-94C2-21162DB3FAE1}"/>
                  </a:ext>
                </a:extLst>
              </p:cNvPr>
              <p:cNvSpPr/>
              <p:nvPr/>
            </p:nvSpPr>
            <p:spPr>
              <a:xfrm>
                <a:off x="6242066" y="253968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050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444" name="Freeform: Shape 443">
                <a:extLst>
                  <a:ext uri="{FF2B5EF4-FFF2-40B4-BE49-F238E27FC236}">
                    <a16:creationId xmlns:a16="http://schemas.microsoft.com/office/drawing/2014/main" id="{A2F1AAF5-0A0D-4B26-91A2-6983AB34135C}"/>
                  </a:ext>
                </a:extLst>
              </p:cNvPr>
              <p:cNvSpPr/>
              <p:nvPr/>
            </p:nvSpPr>
            <p:spPr>
              <a:xfrm>
                <a:off x="6024856" y="253968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445" name="Freeform: Shape 444">
                <a:extLst>
                  <a:ext uri="{FF2B5EF4-FFF2-40B4-BE49-F238E27FC236}">
                    <a16:creationId xmlns:a16="http://schemas.microsoft.com/office/drawing/2014/main" id="{BA499CF6-D9C7-4D1D-A1CF-9131C90FEAFF}"/>
                  </a:ext>
                </a:extLst>
              </p:cNvPr>
              <p:cNvSpPr/>
              <p:nvPr/>
            </p:nvSpPr>
            <p:spPr>
              <a:xfrm>
                <a:off x="5807831" y="253968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446" name="Freeform: Shape 445">
                <a:extLst>
                  <a:ext uri="{FF2B5EF4-FFF2-40B4-BE49-F238E27FC236}">
                    <a16:creationId xmlns:a16="http://schemas.microsoft.com/office/drawing/2014/main" id="{76E206DF-7EAE-42D5-94B3-830FD195AF0C}"/>
                  </a:ext>
                </a:extLst>
              </p:cNvPr>
              <p:cNvSpPr/>
              <p:nvPr/>
            </p:nvSpPr>
            <p:spPr>
              <a:xfrm>
                <a:off x="5590806" y="253968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050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447" name="Freeform: Shape 446">
                <a:extLst>
                  <a:ext uri="{FF2B5EF4-FFF2-40B4-BE49-F238E27FC236}">
                    <a16:creationId xmlns:a16="http://schemas.microsoft.com/office/drawing/2014/main" id="{F4C39F82-DAC2-428E-AC84-8ECE3C0C3101}"/>
                  </a:ext>
                </a:extLst>
              </p:cNvPr>
              <p:cNvSpPr/>
              <p:nvPr/>
            </p:nvSpPr>
            <p:spPr>
              <a:xfrm>
                <a:off x="5373596" y="253968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448" name="Freeform: Shape 447">
                <a:extLst>
                  <a:ext uri="{FF2B5EF4-FFF2-40B4-BE49-F238E27FC236}">
                    <a16:creationId xmlns:a16="http://schemas.microsoft.com/office/drawing/2014/main" id="{350108C9-7D1B-452D-905B-BAB279F707FA}"/>
                  </a:ext>
                </a:extLst>
              </p:cNvPr>
              <p:cNvSpPr/>
              <p:nvPr/>
            </p:nvSpPr>
            <p:spPr>
              <a:xfrm>
                <a:off x="5156571" y="253968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449" name="Freeform: Shape 448">
                <a:extLst>
                  <a:ext uri="{FF2B5EF4-FFF2-40B4-BE49-F238E27FC236}">
                    <a16:creationId xmlns:a16="http://schemas.microsoft.com/office/drawing/2014/main" id="{E85205C6-3D09-46BE-8D18-A8A848F15958}"/>
                  </a:ext>
                </a:extLst>
              </p:cNvPr>
              <p:cNvSpPr/>
              <p:nvPr/>
            </p:nvSpPr>
            <p:spPr>
              <a:xfrm>
                <a:off x="4939362" y="253968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450" name="Freeform: Shape 449">
                <a:extLst>
                  <a:ext uri="{FF2B5EF4-FFF2-40B4-BE49-F238E27FC236}">
                    <a16:creationId xmlns:a16="http://schemas.microsoft.com/office/drawing/2014/main" id="{849E967D-CDE7-4F43-B4C9-4450E57998BB}"/>
                  </a:ext>
                </a:extLst>
              </p:cNvPr>
              <p:cNvSpPr/>
              <p:nvPr/>
            </p:nvSpPr>
            <p:spPr>
              <a:xfrm>
                <a:off x="4722336" y="253968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451" name="Freeform: Shape 450">
                <a:extLst>
                  <a:ext uri="{FF2B5EF4-FFF2-40B4-BE49-F238E27FC236}">
                    <a16:creationId xmlns:a16="http://schemas.microsoft.com/office/drawing/2014/main" id="{6653FCC4-2065-417A-A39A-70B833CBD287}"/>
                  </a:ext>
                </a:extLst>
              </p:cNvPr>
              <p:cNvSpPr/>
              <p:nvPr/>
            </p:nvSpPr>
            <p:spPr>
              <a:xfrm>
                <a:off x="4505311" y="253968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452" name="Freeform: Shape 451">
                <a:extLst>
                  <a:ext uri="{FF2B5EF4-FFF2-40B4-BE49-F238E27FC236}">
                    <a16:creationId xmlns:a16="http://schemas.microsoft.com/office/drawing/2014/main" id="{106D5F0E-7E49-4E98-95B7-FA15FD553918}"/>
                  </a:ext>
                </a:extLst>
              </p:cNvPr>
              <p:cNvSpPr/>
              <p:nvPr/>
            </p:nvSpPr>
            <p:spPr>
              <a:xfrm>
                <a:off x="4288102" y="253968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453" name="Freeform: Shape 452">
                <a:extLst>
                  <a:ext uri="{FF2B5EF4-FFF2-40B4-BE49-F238E27FC236}">
                    <a16:creationId xmlns:a16="http://schemas.microsoft.com/office/drawing/2014/main" id="{62476975-04C3-4AD6-A1A0-5033C7E3A750}"/>
                  </a:ext>
                </a:extLst>
              </p:cNvPr>
              <p:cNvSpPr/>
              <p:nvPr/>
            </p:nvSpPr>
            <p:spPr>
              <a:xfrm>
                <a:off x="4071077" y="253968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042479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3551DA-2031-4A27-9E0B-B5CEB382B4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DE83B9-31FB-47C4-AB9A-CD25FF1E40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9672A-362E-4DC1-AEFE-7EE54A55E142}" type="datetimeFigureOut">
              <a:rPr lang="th-TH" smtClean="0"/>
              <a:t>04/04/66</a:t>
            </a:fld>
            <a:endParaRPr lang="th-T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31E55B-8FD7-489A-9CCB-70A5A55C94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918333-49A1-4F33-B8C1-2E9AC4043A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F559C-3D56-4458-8087-8361C7DFA647}" type="slidenum">
              <a:rPr lang="th-TH" smtClean="0"/>
              <a:t>‹#›</a:t>
            </a:fld>
            <a:endParaRPr lang="th-TH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D5D8704-CCDC-4B9A-9A18-CF2964C4DD0B}"/>
              </a:ext>
            </a:extLst>
          </p:cNvPr>
          <p:cNvGrpSpPr/>
          <p:nvPr userDrawn="1"/>
        </p:nvGrpSpPr>
        <p:grpSpPr>
          <a:xfrm>
            <a:off x="-437867" y="-631154"/>
            <a:ext cx="2231555" cy="8121774"/>
            <a:chOff x="-437867" y="-631154"/>
            <a:chExt cx="2231555" cy="8121774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589A86B7-3ED3-4133-AEAF-C8B65D90E97B}"/>
                </a:ext>
              </a:extLst>
            </p:cNvPr>
            <p:cNvGrpSpPr/>
            <p:nvPr/>
          </p:nvGrpSpPr>
          <p:grpSpPr>
            <a:xfrm rot="17410828">
              <a:off x="-1647059" y="1614844"/>
              <a:ext cx="4234265" cy="1815881"/>
              <a:chOff x="2202452" y="5588531"/>
              <a:chExt cx="4234265" cy="1815881"/>
            </a:xfrm>
          </p:grpSpPr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76A8211E-929A-4E3A-BC26-5A12C3A776CC}"/>
                  </a:ext>
                </a:extLst>
              </p:cNvPr>
              <p:cNvSpPr/>
              <p:nvPr/>
            </p:nvSpPr>
            <p:spPr>
              <a:xfrm>
                <a:off x="2202452" y="5703804"/>
                <a:ext cx="4053078" cy="1700608"/>
              </a:xfrm>
              <a:custGeom>
                <a:avLst/>
                <a:gdLst>
                  <a:gd name="connsiteX0" fmla="*/ 0 w 4053078"/>
                  <a:gd name="connsiteY0" fmla="*/ 1700609 h 1700608"/>
                  <a:gd name="connsiteX1" fmla="*/ 3158580 w 4053078"/>
                  <a:gd name="connsiteY1" fmla="*/ 570215 h 1700608"/>
                  <a:gd name="connsiteX2" fmla="*/ 3288208 w 4053078"/>
                  <a:gd name="connsiteY2" fmla="*/ 286502 h 1700608"/>
                  <a:gd name="connsiteX3" fmla="*/ 4053078 w 4053078"/>
                  <a:gd name="connsiteY3" fmla="*/ 0 h 17006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053078" h="1700608">
                    <a:moveTo>
                      <a:pt x="0" y="1700609"/>
                    </a:moveTo>
                    <a:lnTo>
                      <a:pt x="3158580" y="570215"/>
                    </a:lnTo>
                    <a:lnTo>
                      <a:pt x="3288208" y="286502"/>
                    </a:lnTo>
                    <a:lnTo>
                      <a:pt x="4053078" y="0"/>
                    </a:lnTo>
                  </a:path>
                </a:pathLst>
              </a:custGeom>
              <a:noFill/>
              <a:ln w="52348" cap="flat">
                <a:solidFill>
                  <a:srgbClr val="5CC6D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19025A6F-E60C-47CC-8206-67CD37EA8482}"/>
                  </a:ext>
                </a:extLst>
              </p:cNvPr>
              <p:cNvSpPr/>
              <p:nvPr/>
            </p:nvSpPr>
            <p:spPr>
              <a:xfrm>
                <a:off x="6238743" y="5588531"/>
                <a:ext cx="197974" cy="168988"/>
              </a:xfrm>
              <a:custGeom>
                <a:avLst/>
                <a:gdLst>
                  <a:gd name="connsiteX0" fmla="*/ 191147 w 197974"/>
                  <a:gd name="connsiteY0" fmla="*/ 115273 h 168988"/>
                  <a:gd name="connsiteX1" fmla="*/ 134986 w 197974"/>
                  <a:gd name="connsiteY1" fmla="*/ 5830 h 168988"/>
                  <a:gd name="connsiteX2" fmla="*/ 6828 w 197974"/>
                  <a:gd name="connsiteY2" fmla="*/ 53790 h 168988"/>
                  <a:gd name="connsiteX3" fmla="*/ 62989 w 197974"/>
                  <a:gd name="connsiteY3" fmla="*/ 163233 h 168988"/>
                  <a:gd name="connsiteX4" fmla="*/ 191147 w 197974"/>
                  <a:gd name="connsiteY4" fmla="*/ 115273 h 1689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7974" h="168988">
                    <a:moveTo>
                      <a:pt x="191147" y="115273"/>
                    </a:moveTo>
                    <a:cubicBezTo>
                      <a:pt x="211064" y="71775"/>
                      <a:pt x="185923" y="22839"/>
                      <a:pt x="134986" y="5830"/>
                    </a:cubicBezTo>
                    <a:cubicBezTo>
                      <a:pt x="84049" y="-11178"/>
                      <a:pt x="26745" y="10292"/>
                      <a:pt x="6828" y="53790"/>
                    </a:cubicBezTo>
                    <a:cubicBezTo>
                      <a:pt x="-13090" y="97288"/>
                      <a:pt x="12051" y="146223"/>
                      <a:pt x="62989" y="163233"/>
                    </a:cubicBezTo>
                    <a:cubicBezTo>
                      <a:pt x="113926" y="180101"/>
                      <a:pt x="171229" y="158632"/>
                      <a:pt x="191147" y="115273"/>
                    </a:cubicBezTo>
                    <a:close/>
                  </a:path>
                </a:pathLst>
              </a:custGeom>
              <a:noFill/>
              <a:ln w="52348" cap="flat">
                <a:solidFill>
                  <a:srgbClr val="5CC6D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th-TH" dirty="0">
                  <a:latin typeface="Agency FB" panose="020B0503020202020204" pitchFamily="34" charset="0"/>
                </a:endParaRPr>
              </a:p>
            </p:txBody>
          </p:sp>
        </p:grp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D053BB28-5DB6-4688-9DCC-6299BE3C66AE}"/>
                </a:ext>
              </a:extLst>
            </p:cNvPr>
            <p:cNvSpPr/>
            <p:nvPr/>
          </p:nvSpPr>
          <p:spPr>
            <a:xfrm rot="17401931">
              <a:off x="-1890565" y="3407791"/>
              <a:ext cx="4267764" cy="1099860"/>
            </a:xfrm>
            <a:custGeom>
              <a:avLst/>
              <a:gdLst>
                <a:gd name="connsiteX0" fmla="*/ 0 w 4267764"/>
                <a:gd name="connsiteY0" fmla="*/ 1015932 h 1099860"/>
                <a:gd name="connsiteX1" fmla="*/ 1853321 w 4267764"/>
                <a:gd name="connsiteY1" fmla="*/ 321775 h 1099860"/>
                <a:gd name="connsiteX2" fmla="*/ 2525460 w 4267764"/>
                <a:gd name="connsiteY2" fmla="*/ 545818 h 1099860"/>
                <a:gd name="connsiteX3" fmla="*/ 3982550 w 4267764"/>
                <a:gd name="connsiteY3" fmla="*/ 0 h 1099860"/>
                <a:gd name="connsiteX4" fmla="*/ 4267764 w 4267764"/>
                <a:gd name="connsiteY4" fmla="*/ 95083 h 1099860"/>
                <a:gd name="connsiteX5" fmla="*/ 1913563 w 4267764"/>
                <a:gd name="connsiteY5" fmla="*/ 976896 h 1099860"/>
                <a:gd name="connsiteX6" fmla="*/ 1211385 w 4267764"/>
                <a:gd name="connsiteY6" fmla="*/ 742953 h 1099860"/>
                <a:gd name="connsiteX7" fmla="*/ 258603 w 4267764"/>
                <a:gd name="connsiteY7" fmla="*/ 1099861 h 1099860"/>
                <a:gd name="connsiteX8" fmla="*/ 0 w 4267764"/>
                <a:gd name="connsiteY8" fmla="*/ 1015932 h 1099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67764" h="1099860">
                  <a:moveTo>
                    <a:pt x="0" y="1015932"/>
                  </a:moveTo>
                  <a:lnTo>
                    <a:pt x="1853321" y="321775"/>
                  </a:lnTo>
                  <a:lnTo>
                    <a:pt x="2525460" y="545818"/>
                  </a:lnTo>
                  <a:lnTo>
                    <a:pt x="3982550" y="0"/>
                  </a:lnTo>
                  <a:lnTo>
                    <a:pt x="4267764" y="95083"/>
                  </a:lnTo>
                  <a:lnTo>
                    <a:pt x="1913563" y="976896"/>
                  </a:lnTo>
                  <a:lnTo>
                    <a:pt x="1211385" y="742953"/>
                  </a:lnTo>
                  <a:lnTo>
                    <a:pt x="258603" y="1099861"/>
                  </a:lnTo>
                  <a:cubicBezTo>
                    <a:pt x="258603" y="1099722"/>
                    <a:pt x="58773" y="993904"/>
                    <a:pt x="0" y="1015932"/>
                  </a:cubicBezTo>
                  <a:close/>
                </a:path>
              </a:pathLst>
            </a:custGeom>
            <a:solidFill>
              <a:srgbClr val="5CC6D6">
                <a:alpha val="20000"/>
              </a:srgbClr>
            </a:solidFill>
            <a:ln w="163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 dirty="0">
                <a:latin typeface="Agency FB" panose="020B0503020202020204" pitchFamily="34" charset="0"/>
              </a:endParaRP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4DB482E6-3366-4FB6-ADB6-C2FBC9F26EFD}"/>
                </a:ext>
              </a:extLst>
            </p:cNvPr>
            <p:cNvGrpSpPr/>
            <p:nvPr/>
          </p:nvGrpSpPr>
          <p:grpSpPr>
            <a:xfrm rot="17290100">
              <a:off x="-391493" y="4141543"/>
              <a:ext cx="2009723" cy="1187693"/>
              <a:chOff x="8618546" y="3870609"/>
              <a:chExt cx="2009723" cy="1187693"/>
            </a:xfrm>
          </p:grpSpPr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4C03ECEE-936B-4E93-B5B3-15CFD36E3E7F}"/>
                  </a:ext>
                </a:extLst>
              </p:cNvPr>
              <p:cNvSpPr/>
              <p:nvPr/>
            </p:nvSpPr>
            <p:spPr>
              <a:xfrm>
                <a:off x="8618546" y="4458531"/>
                <a:ext cx="439984" cy="599771"/>
              </a:xfrm>
              <a:custGeom>
                <a:avLst/>
                <a:gdLst>
                  <a:gd name="connsiteX0" fmla="*/ 240155 w 439984"/>
                  <a:gd name="connsiteY0" fmla="*/ 74867 h 599771"/>
                  <a:gd name="connsiteX1" fmla="*/ 439984 w 439984"/>
                  <a:gd name="connsiteY1" fmla="*/ 0 h 599771"/>
                  <a:gd name="connsiteX2" fmla="*/ 200156 w 439984"/>
                  <a:gd name="connsiteY2" fmla="*/ 524765 h 599771"/>
                  <a:gd name="connsiteX3" fmla="*/ 0 w 439984"/>
                  <a:gd name="connsiteY3" fmla="*/ 599772 h 5997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9984" h="599771">
                    <a:moveTo>
                      <a:pt x="240155" y="74867"/>
                    </a:moveTo>
                    <a:lnTo>
                      <a:pt x="439984" y="0"/>
                    </a:lnTo>
                    <a:lnTo>
                      <a:pt x="200156" y="524765"/>
                    </a:lnTo>
                    <a:lnTo>
                      <a:pt x="0" y="599772"/>
                    </a:lnTo>
                    <a:close/>
                  </a:path>
                </a:pathLst>
              </a:custGeom>
              <a:solidFill>
                <a:srgbClr val="5CC6D6">
                  <a:alpha val="20000"/>
                </a:srgbClr>
              </a:solidFill>
              <a:ln w="163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59F7AA28-6735-4A94-8AD1-01B036343EC4}"/>
                  </a:ext>
                </a:extLst>
              </p:cNvPr>
              <p:cNvSpPr/>
              <p:nvPr/>
            </p:nvSpPr>
            <p:spPr>
              <a:xfrm>
                <a:off x="9011021" y="4311585"/>
                <a:ext cx="439984" cy="599771"/>
              </a:xfrm>
              <a:custGeom>
                <a:avLst/>
                <a:gdLst>
                  <a:gd name="connsiteX0" fmla="*/ 240155 w 439984"/>
                  <a:gd name="connsiteY0" fmla="*/ 74728 h 599771"/>
                  <a:gd name="connsiteX1" fmla="*/ 439984 w 439984"/>
                  <a:gd name="connsiteY1" fmla="*/ 0 h 599771"/>
                  <a:gd name="connsiteX2" fmla="*/ 200156 w 439984"/>
                  <a:gd name="connsiteY2" fmla="*/ 524766 h 599771"/>
                  <a:gd name="connsiteX3" fmla="*/ 0 w 439984"/>
                  <a:gd name="connsiteY3" fmla="*/ 599772 h 5997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9984" h="599771">
                    <a:moveTo>
                      <a:pt x="240155" y="74728"/>
                    </a:moveTo>
                    <a:lnTo>
                      <a:pt x="439984" y="0"/>
                    </a:lnTo>
                    <a:lnTo>
                      <a:pt x="200156" y="524766"/>
                    </a:lnTo>
                    <a:lnTo>
                      <a:pt x="0" y="599772"/>
                    </a:lnTo>
                    <a:close/>
                  </a:path>
                </a:pathLst>
              </a:custGeom>
              <a:solidFill>
                <a:srgbClr val="5CC6D6">
                  <a:alpha val="20000"/>
                </a:srgbClr>
              </a:solidFill>
              <a:ln w="163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53C49428-C92B-470F-B158-A7A3FB859A78}"/>
                  </a:ext>
                </a:extLst>
              </p:cNvPr>
              <p:cNvSpPr/>
              <p:nvPr/>
            </p:nvSpPr>
            <p:spPr>
              <a:xfrm>
                <a:off x="9403498" y="4164501"/>
                <a:ext cx="439820" cy="599771"/>
              </a:xfrm>
              <a:custGeom>
                <a:avLst/>
                <a:gdLst>
                  <a:gd name="connsiteX0" fmla="*/ 240154 w 439820"/>
                  <a:gd name="connsiteY0" fmla="*/ 74867 h 599771"/>
                  <a:gd name="connsiteX1" fmla="*/ 439821 w 439820"/>
                  <a:gd name="connsiteY1" fmla="*/ 0 h 599771"/>
                  <a:gd name="connsiteX2" fmla="*/ 199993 w 439820"/>
                  <a:gd name="connsiteY2" fmla="*/ 524905 h 599771"/>
                  <a:gd name="connsiteX3" fmla="*/ 0 w 439820"/>
                  <a:gd name="connsiteY3" fmla="*/ 599772 h 5997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9820" h="599771">
                    <a:moveTo>
                      <a:pt x="240154" y="74867"/>
                    </a:moveTo>
                    <a:lnTo>
                      <a:pt x="439821" y="0"/>
                    </a:lnTo>
                    <a:lnTo>
                      <a:pt x="199993" y="524905"/>
                    </a:lnTo>
                    <a:lnTo>
                      <a:pt x="0" y="599772"/>
                    </a:lnTo>
                    <a:close/>
                  </a:path>
                </a:pathLst>
              </a:custGeom>
              <a:solidFill>
                <a:srgbClr val="5CC6D6">
                  <a:alpha val="20000"/>
                </a:srgbClr>
              </a:solidFill>
              <a:ln w="163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2C052719-4D68-4E31-9C42-E9FDC38C7F33}"/>
                  </a:ext>
                </a:extLst>
              </p:cNvPr>
              <p:cNvSpPr/>
              <p:nvPr/>
            </p:nvSpPr>
            <p:spPr>
              <a:xfrm>
                <a:off x="9795810" y="4017555"/>
                <a:ext cx="439984" cy="599771"/>
              </a:xfrm>
              <a:custGeom>
                <a:avLst/>
                <a:gdLst>
                  <a:gd name="connsiteX0" fmla="*/ 240155 w 439984"/>
                  <a:gd name="connsiteY0" fmla="*/ 74867 h 599771"/>
                  <a:gd name="connsiteX1" fmla="*/ 439984 w 439984"/>
                  <a:gd name="connsiteY1" fmla="*/ 0 h 599771"/>
                  <a:gd name="connsiteX2" fmla="*/ 200156 w 439984"/>
                  <a:gd name="connsiteY2" fmla="*/ 524766 h 599771"/>
                  <a:gd name="connsiteX3" fmla="*/ 0 w 439984"/>
                  <a:gd name="connsiteY3" fmla="*/ 599772 h 5997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9984" h="599771">
                    <a:moveTo>
                      <a:pt x="240155" y="74867"/>
                    </a:moveTo>
                    <a:lnTo>
                      <a:pt x="439984" y="0"/>
                    </a:lnTo>
                    <a:lnTo>
                      <a:pt x="200156" y="524766"/>
                    </a:lnTo>
                    <a:lnTo>
                      <a:pt x="0" y="599772"/>
                    </a:lnTo>
                    <a:close/>
                  </a:path>
                </a:pathLst>
              </a:custGeom>
              <a:solidFill>
                <a:srgbClr val="5CC6D6">
                  <a:alpha val="20000"/>
                </a:srgbClr>
              </a:solidFill>
              <a:ln w="163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D8345FB4-687E-46E7-8D73-4627DC52A783}"/>
                  </a:ext>
                </a:extLst>
              </p:cNvPr>
              <p:cNvSpPr/>
              <p:nvPr/>
            </p:nvSpPr>
            <p:spPr>
              <a:xfrm>
                <a:off x="10188286" y="3870609"/>
                <a:ext cx="439983" cy="599772"/>
              </a:xfrm>
              <a:custGeom>
                <a:avLst/>
                <a:gdLst>
                  <a:gd name="connsiteX0" fmla="*/ 240154 w 439983"/>
                  <a:gd name="connsiteY0" fmla="*/ 74728 h 599772"/>
                  <a:gd name="connsiteX1" fmla="*/ 439983 w 439983"/>
                  <a:gd name="connsiteY1" fmla="*/ 0 h 599772"/>
                  <a:gd name="connsiteX2" fmla="*/ 200155 w 439983"/>
                  <a:gd name="connsiteY2" fmla="*/ 524766 h 599772"/>
                  <a:gd name="connsiteX3" fmla="*/ 0 w 439983"/>
                  <a:gd name="connsiteY3" fmla="*/ 599772 h 5997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9983" h="599772">
                    <a:moveTo>
                      <a:pt x="240154" y="74728"/>
                    </a:moveTo>
                    <a:lnTo>
                      <a:pt x="439983" y="0"/>
                    </a:lnTo>
                    <a:lnTo>
                      <a:pt x="200155" y="524766"/>
                    </a:lnTo>
                    <a:lnTo>
                      <a:pt x="0" y="599772"/>
                    </a:lnTo>
                    <a:close/>
                  </a:path>
                </a:pathLst>
              </a:custGeom>
              <a:solidFill>
                <a:srgbClr val="5CC6D6">
                  <a:alpha val="20000"/>
                </a:srgbClr>
              </a:solidFill>
              <a:ln w="163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</p:grp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EE5B92B-2BC3-4534-A662-B73422504DB5}"/>
                </a:ext>
              </a:extLst>
            </p:cNvPr>
            <p:cNvSpPr/>
            <p:nvPr/>
          </p:nvSpPr>
          <p:spPr>
            <a:xfrm rot="6610811">
              <a:off x="-1225316" y="4704001"/>
              <a:ext cx="4068054" cy="1505183"/>
            </a:xfrm>
            <a:custGeom>
              <a:avLst/>
              <a:gdLst>
                <a:gd name="connsiteX0" fmla="*/ 0 w 7559400"/>
                <a:gd name="connsiteY0" fmla="*/ 2796984 h 2796984"/>
                <a:gd name="connsiteX1" fmla="*/ 1408276 w 7559400"/>
                <a:gd name="connsiteY1" fmla="*/ 2269430 h 2796984"/>
                <a:gd name="connsiteX2" fmla="*/ 1725489 w 7559400"/>
                <a:gd name="connsiteY2" fmla="*/ 1575134 h 2796984"/>
                <a:gd name="connsiteX3" fmla="*/ 3511220 w 7559400"/>
                <a:gd name="connsiteY3" fmla="*/ 906350 h 2796984"/>
                <a:gd name="connsiteX4" fmla="*/ 4372903 w 7559400"/>
                <a:gd name="connsiteY4" fmla="*/ 1193410 h 2796984"/>
                <a:gd name="connsiteX5" fmla="*/ 7559401 w 7559400"/>
                <a:gd name="connsiteY5" fmla="*/ 0 h 2796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559400" h="2796984">
                  <a:moveTo>
                    <a:pt x="0" y="2796984"/>
                  </a:moveTo>
                  <a:lnTo>
                    <a:pt x="1408276" y="2269430"/>
                  </a:lnTo>
                  <a:lnTo>
                    <a:pt x="1725489" y="1575134"/>
                  </a:lnTo>
                  <a:lnTo>
                    <a:pt x="3511220" y="906350"/>
                  </a:lnTo>
                  <a:lnTo>
                    <a:pt x="4372903" y="1193410"/>
                  </a:lnTo>
                  <a:lnTo>
                    <a:pt x="7559401" y="0"/>
                  </a:lnTo>
                </a:path>
              </a:pathLst>
            </a:custGeom>
            <a:noFill/>
            <a:ln w="52348" cap="flat">
              <a:solidFill>
                <a:srgbClr val="5CC6D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th-TH" dirty="0">
                <a:latin typeface="Agency FB" panose="020B0503020202020204" pitchFamily="34" charset="0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E16DF093-F085-4BF7-85F3-BF90E239C79C}"/>
                </a:ext>
              </a:extLst>
            </p:cNvPr>
            <p:cNvSpPr/>
            <p:nvPr/>
          </p:nvSpPr>
          <p:spPr>
            <a:xfrm rot="17388700">
              <a:off x="-50264" y="6349459"/>
              <a:ext cx="1327135" cy="497021"/>
            </a:xfrm>
            <a:custGeom>
              <a:avLst/>
              <a:gdLst>
                <a:gd name="connsiteX0" fmla="*/ 0 w 1327135"/>
                <a:gd name="connsiteY0" fmla="*/ 497022 h 497021"/>
                <a:gd name="connsiteX1" fmla="*/ 1327135 w 1327135"/>
                <a:gd name="connsiteY1" fmla="*/ 0 h 497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27135" h="497021">
                  <a:moveTo>
                    <a:pt x="0" y="497022"/>
                  </a:moveTo>
                  <a:lnTo>
                    <a:pt x="1327135" y="0"/>
                  </a:lnTo>
                </a:path>
              </a:pathLst>
            </a:custGeom>
            <a:ln w="52348" cap="flat">
              <a:solidFill>
                <a:srgbClr val="5CC6D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th-TH">
                <a:latin typeface="Agency FB" panose="020B0503020202020204" pitchFamily="34" charset="0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AC9EF52A-C953-4F0A-881E-A6B3F354E8D8}"/>
                </a:ext>
              </a:extLst>
            </p:cNvPr>
            <p:cNvSpPr/>
            <p:nvPr/>
          </p:nvSpPr>
          <p:spPr>
            <a:xfrm rot="6658355">
              <a:off x="-547979" y="-12212"/>
              <a:ext cx="2960609" cy="1722725"/>
            </a:xfrm>
            <a:custGeom>
              <a:avLst/>
              <a:gdLst>
                <a:gd name="connsiteX0" fmla="*/ 5280952 w 5280951"/>
                <a:gd name="connsiteY0" fmla="*/ 0 h 3072890"/>
                <a:gd name="connsiteX1" fmla="*/ 603570 w 5280951"/>
                <a:gd name="connsiteY1" fmla="*/ 1752054 h 3072890"/>
                <a:gd name="connsiteX2" fmla="*/ 0 w 5280951"/>
                <a:gd name="connsiteY2" fmla="*/ 3072891 h 3072890"/>
                <a:gd name="connsiteX3" fmla="*/ 2241552 w 5280951"/>
                <a:gd name="connsiteY3" fmla="*/ 2233321 h 3072890"/>
                <a:gd name="connsiteX4" fmla="*/ 3993815 w 5280951"/>
                <a:gd name="connsiteY4" fmla="*/ 2817200 h 3072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80951" h="3072890">
                  <a:moveTo>
                    <a:pt x="5280952" y="0"/>
                  </a:moveTo>
                  <a:lnTo>
                    <a:pt x="603570" y="1752054"/>
                  </a:lnTo>
                  <a:lnTo>
                    <a:pt x="0" y="3072891"/>
                  </a:lnTo>
                  <a:lnTo>
                    <a:pt x="2241552" y="2233321"/>
                  </a:lnTo>
                  <a:lnTo>
                    <a:pt x="3993815" y="2817200"/>
                  </a:lnTo>
                  <a:close/>
                </a:path>
              </a:pathLst>
            </a:custGeom>
            <a:solidFill>
              <a:srgbClr val="5CC6D6">
                <a:alpha val="20000"/>
              </a:srgbClr>
            </a:solidFill>
            <a:ln w="163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 dirty="0">
                <a:latin typeface="Agency FB" panose="020B0503020202020204" pitchFamily="34" charset="0"/>
              </a:endParaRP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7FE2CD7B-BAD1-497B-A960-4269C75B0E18}"/>
                </a:ext>
              </a:extLst>
            </p:cNvPr>
            <p:cNvGrpSpPr/>
            <p:nvPr/>
          </p:nvGrpSpPr>
          <p:grpSpPr>
            <a:xfrm rot="6658496">
              <a:off x="-118784" y="367379"/>
              <a:ext cx="2032060" cy="808732"/>
              <a:chOff x="4391270" y="6133652"/>
              <a:chExt cx="2032060" cy="808732"/>
            </a:xfrm>
          </p:grpSpPr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3A64A983-75D5-4BCA-AF78-1396DAD3358E}"/>
                  </a:ext>
                </a:extLst>
              </p:cNvPr>
              <p:cNvSpPr/>
              <p:nvPr/>
            </p:nvSpPr>
            <p:spPr>
              <a:xfrm>
                <a:off x="4391270" y="6250737"/>
                <a:ext cx="1846463" cy="691647"/>
              </a:xfrm>
              <a:custGeom>
                <a:avLst/>
                <a:gdLst>
                  <a:gd name="connsiteX0" fmla="*/ 0 w 1846463"/>
                  <a:gd name="connsiteY0" fmla="*/ 691648 h 691647"/>
                  <a:gd name="connsiteX1" fmla="*/ 1846464 w 1846463"/>
                  <a:gd name="connsiteY1" fmla="*/ 0 h 691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846463" h="691647">
                    <a:moveTo>
                      <a:pt x="0" y="691648"/>
                    </a:moveTo>
                    <a:lnTo>
                      <a:pt x="1846464" y="0"/>
                    </a:lnTo>
                  </a:path>
                </a:pathLst>
              </a:custGeom>
              <a:ln w="52348" cap="flat">
                <a:solidFill>
                  <a:srgbClr val="5CC6D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C5009831-29C8-4315-BBAF-48C4F5236DF2}"/>
                  </a:ext>
                </a:extLst>
              </p:cNvPr>
              <p:cNvSpPr/>
              <p:nvPr/>
            </p:nvSpPr>
            <p:spPr>
              <a:xfrm>
                <a:off x="6225356" y="6133652"/>
                <a:ext cx="197974" cy="169062"/>
              </a:xfrm>
              <a:custGeom>
                <a:avLst/>
                <a:gdLst>
                  <a:gd name="connsiteX0" fmla="*/ 191147 w 197974"/>
                  <a:gd name="connsiteY0" fmla="*/ 115273 h 169062"/>
                  <a:gd name="connsiteX1" fmla="*/ 134986 w 197974"/>
                  <a:gd name="connsiteY1" fmla="*/ 5831 h 169062"/>
                  <a:gd name="connsiteX2" fmla="*/ 6828 w 197974"/>
                  <a:gd name="connsiteY2" fmla="*/ 53790 h 169062"/>
                  <a:gd name="connsiteX3" fmla="*/ 62989 w 197974"/>
                  <a:gd name="connsiteY3" fmla="*/ 163232 h 169062"/>
                  <a:gd name="connsiteX4" fmla="*/ 191147 w 197974"/>
                  <a:gd name="connsiteY4" fmla="*/ 115273 h 1690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7974" h="169062">
                    <a:moveTo>
                      <a:pt x="191147" y="115273"/>
                    </a:moveTo>
                    <a:cubicBezTo>
                      <a:pt x="211065" y="71774"/>
                      <a:pt x="185923" y="22839"/>
                      <a:pt x="134986" y="5831"/>
                    </a:cubicBezTo>
                    <a:cubicBezTo>
                      <a:pt x="84049" y="-11179"/>
                      <a:pt x="26745" y="10292"/>
                      <a:pt x="6828" y="53790"/>
                    </a:cubicBezTo>
                    <a:cubicBezTo>
                      <a:pt x="-13091" y="97288"/>
                      <a:pt x="12052" y="146224"/>
                      <a:pt x="62989" y="163232"/>
                    </a:cubicBezTo>
                    <a:cubicBezTo>
                      <a:pt x="113926" y="180241"/>
                      <a:pt x="171230" y="158771"/>
                      <a:pt x="191147" y="115273"/>
                    </a:cubicBezTo>
                    <a:close/>
                  </a:path>
                </a:pathLst>
              </a:custGeom>
              <a:noFill/>
              <a:ln w="52348" cap="flat">
                <a:solidFill>
                  <a:srgbClr val="5CC6D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</p:grpSp>
      </p:grpSp>
      <p:grpSp>
        <p:nvGrpSpPr>
          <p:cNvPr id="27" name="Graphic 36">
            <a:extLst>
              <a:ext uri="{FF2B5EF4-FFF2-40B4-BE49-F238E27FC236}">
                <a16:creationId xmlns:a16="http://schemas.microsoft.com/office/drawing/2014/main" id="{84F8B5EF-C136-4324-A746-D7D5765C085F}"/>
              </a:ext>
            </a:extLst>
          </p:cNvPr>
          <p:cNvGrpSpPr/>
          <p:nvPr userDrawn="1"/>
        </p:nvGrpSpPr>
        <p:grpSpPr>
          <a:xfrm>
            <a:off x="3527036" y="2294649"/>
            <a:ext cx="3058050" cy="1334364"/>
            <a:chOff x="4071077" y="2539688"/>
            <a:chExt cx="3058050" cy="1334364"/>
          </a:xfrm>
          <a:solidFill>
            <a:srgbClr val="FFFFFF"/>
          </a:solidFill>
        </p:grpSpPr>
        <p:grpSp>
          <p:nvGrpSpPr>
            <p:cNvPr id="28" name="Graphic 36">
              <a:extLst>
                <a:ext uri="{FF2B5EF4-FFF2-40B4-BE49-F238E27FC236}">
                  <a16:creationId xmlns:a16="http://schemas.microsoft.com/office/drawing/2014/main" id="{5B22503C-CEA5-4BF9-8192-6ACDAEA694D9}"/>
                </a:ext>
              </a:extLst>
            </p:cNvPr>
            <p:cNvGrpSpPr/>
            <p:nvPr/>
          </p:nvGrpSpPr>
          <p:grpSpPr>
            <a:xfrm>
              <a:off x="4071077" y="3855277"/>
              <a:ext cx="3058050" cy="18775"/>
              <a:chOff x="4071077" y="3855277"/>
              <a:chExt cx="3058050" cy="18775"/>
            </a:xfrm>
            <a:solidFill>
              <a:srgbClr val="FFFFFF"/>
            </a:solidFill>
          </p:grpSpPr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BF0269D8-2339-407C-BA99-58C82F809F34}"/>
                  </a:ext>
                </a:extLst>
              </p:cNvPr>
              <p:cNvSpPr/>
              <p:nvPr/>
            </p:nvSpPr>
            <p:spPr>
              <a:xfrm>
                <a:off x="7110351" y="385527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A0919BE6-C98F-44BA-932D-4443A56786B1}"/>
                  </a:ext>
                </a:extLst>
              </p:cNvPr>
              <p:cNvSpPr/>
              <p:nvPr/>
            </p:nvSpPr>
            <p:spPr>
              <a:xfrm>
                <a:off x="6893326" y="385527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049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43" name="Freeform: Shape 142">
                <a:extLst>
                  <a:ext uri="{FF2B5EF4-FFF2-40B4-BE49-F238E27FC236}">
                    <a16:creationId xmlns:a16="http://schemas.microsoft.com/office/drawing/2014/main" id="{A1085B9A-61BC-4A0C-805E-884551BEFBEB}"/>
                  </a:ext>
                </a:extLst>
              </p:cNvPr>
              <p:cNvSpPr/>
              <p:nvPr/>
            </p:nvSpPr>
            <p:spPr>
              <a:xfrm>
                <a:off x="6676116" y="385527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44" name="Freeform: Shape 143">
                <a:extLst>
                  <a:ext uri="{FF2B5EF4-FFF2-40B4-BE49-F238E27FC236}">
                    <a16:creationId xmlns:a16="http://schemas.microsoft.com/office/drawing/2014/main" id="{F89D6FCF-3EC7-49AD-839B-A1189740FCB3}"/>
                  </a:ext>
                </a:extLst>
              </p:cNvPr>
              <p:cNvSpPr/>
              <p:nvPr/>
            </p:nvSpPr>
            <p:spPr>
              <a:xfrm>
                <a:off x="6459091" y="385527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249AF950-DD9C-4392-A69B-EB247C96A4B3}"/>
                  </a:ext>
                </a:extLst>
              </p:cNvPr>
              <p:cNvSpPr/>
              <p:nvPr/>
            </p:nvSpPr>
            <p:spPr>
              <a:xfrm>
                <a:off x="6242066" y="385527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050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46" name="Freeform: Shape 145">
                <a:extLst>
                  <a:ext uri="{FF2B5EF4-FFF2-40B4-BE49-F238E27FC236}">
                    <a16:creationId xmlns:a16="http://schemas.microsoft.com/office/drawing/2014/main" id="{F085B048-8441-4198-97DD-184543373742}"/>
                  </a:ext>
                </a:extLst>
              </p:cNvPr>
              <p:cNvSpPr/>
              <p:nvPr/>
            </p:nvSpPr>
            <p:spPr>
              <a:xfrm>
                <a:off x="6024856" y="385527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id="{17FB359B-7544-492F-8EFC-0A50D5567FB3}"/>
                  </a:ext>
                </a:extLst>
              </p:cNvPr>
              <p:cNvSpPr/>
              <p:nvPr/>
            </p:nvSpPr>
            <p:spPr>
              <a:xfrm>
                <a:off x="5807831" y="385527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48" name="Freeform: Shape 147">
                <a:extLst>
                  <a:ext uri="{FF2B5EF4-FFF2-40B4-BE49-F238E27FC236}">
                    <a16:creationId xmlns:a16="http://schemas.microsoft.com/office/drawing/2014/main" id="{734C7D1D-AE50-459E-8173-643730EBA28B}"/>
                  </a:ext>
                </a:extLst>
              </p:cNvPr>
              <p:cNvSpPr/>
              <p:nvPr/>
            </p:nvSpPr>
            <p:spPr>
              <a:xfrm>
                <a:off x="5590806" y="385527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050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49" name="Freeform: Shape 148">
                <a:extLst>
                  <a:ext uri="{FF2B5EF4-FFF2-40B4-BE49-F238E27FC236}">
                    <a16:creationId xmlns:a16="http://schemas.microsoft.com/office/drawing/2014/main" id="{2A6814B4-CBCE-4493-9DC0-F46CB2040EA0}"/>
                  </a:ext>
                </a:extLst>
              </p:cNvPr>
              <p:cNvSpPr/>
              <p:nvPr/>
            </p:nvSpPr>
            <p:spPr>
              <a:xfrm>
                <a:off x="5373596" y="385527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5E085C9D-1259-4486-8C29-5C4C750EB843}"/>
                  </a:ext>
                </a:extLst>
              </p:cNvPr>
              <p:cNvSpPr/>
              <p:nvPr/>
            </p:nvSpPr>
            <p:spPr>
              <a:xfrm>
                <a:off x="5156571" y="385527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71868B52-2F1C-4717-A212-FB491373D271}"/>
                  </a:ext>
                </a:extLst>
              </p:cNvPr>
              <p:cNvSpPr/>
              <p:nvPr/>
            </p:nvSpPr>
            <p:spPr>
              <a:xfrm>
                <a:off x="4939362" y="385527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52" name="Freeform: Shape 151">
                <a:extLst>
                  <a:ext uri="{FF2B5EF4-FFF2-40B4-BE49-F238E27FC236}">
                    <a16:creationId xmlns:a16="http://schemas.microsoft.com/office/drawing/2014/main" id="{D92342F4-1CC7-4F2F-A5A2-3D4FD33A040A}"/>
                  </a:ext>
                </a:extLst>
              </p:cNvPr>
              <p:cNvSpPr/>
              <p:nvPr/>
            </p:nvSpPr>
            <p:spPr>
              <a:xfrm>
                <a:off x="4722336" y="385527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53" name="Freeform: Shape 152">
                <a:extLst>
                  <a:ext uri="{FF2B5EF4-FFF2-40B4-BE49-F238E27FC236}">
                    <a16:creationId xmlns:a16="http://schemas.microsoft.com/office/drawing/2014/main" id="{429742F4-1059-4B5F-AE77-07F11E4878F0}"/>
                  </a:ext>
                </a:extLst>
              </p:cNvPr>
              <p:cNvSpPr/>
              <p:nvPr/>
            </p:nvSpPr>
            <p:spPr>
              <a:xfrm>
                <a:off x="4505311" y="385527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54" name="Freeform: Shape 153">
                <a:extLst>
                  <a:ext uri="{FF2B5EF4-FFF2-40B4-BE49-F238E27FC236}">
                    <a16:creationId xmlns:a16="http://schemas.microsoft.com/office/drawing/2014/main" id="{6C92B212-00D9-40F8-B073-7101BF444E73}"/>
                  </a:ext>
                </a:extLst>
              </p:cNvPr>
              <p:cNvSpPr/>
              <p:nvPr/>
            </p:nvSpPr>
            <p:spPr>
              <a:xfrm>
                <a:off x="4288102" y="385527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55" name="Freeform: Shape 154">
                <a:extLst>
                  <a:ext uri="{FF2B5EF4-FFF2-40B4-BE49-F238E27FC236}">
                    <a16:creationId xmlns:a16="http://schemas.microsoft.com/office/drawing/2014/main" id="{6A277452-C8FD-4C3E-9895-34DDD6DA68DB}"/>
                  </a:ext>
                </a:extLst>
              </p:cNvPr>
              <p:cNvSpPr/>
              <p:nvPr/>
            </p:nvSpPr>
            <p:spPr>
              <a:xfrm>
                <a:off x="4071077" y="385527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</p:grpSp>
        <p:grpSp>
          <p:nvGrpSpPr>
            <p:cNvPr id="29" name="Graphic 36">
              <a:extLst>
                <a:ext uri="{FF2B5EF4-FFF2-40B4-BE49-F238E27FC236}">
                  <a16:creationId xmlns:a16="http://schemas.microsoft.com/office/drawing/2014/main" id="{8A2FA6C0-A743-4CCD-8AD6-F6F79756CACC}"/>
                </a:ext>
              </a:extLst>
            </p:cNvPr>
            <p:cNvGrpSpPr/>
            <p:nvPr/>
          </p:nvGrpSpPr>
          <p:grpSpPr>
            <a:xfrm>
              <a:off x="4071077" y="3659788"/>
              <a:ext cx="3058050" cy="18775"/>
              <a:chOff x="4071077" y="3659788"/>
              <a:chExt cx="3058050" cy="18775"/>
            </a:xfrm>
            <a:solidFill>
              <a:srgbClr val="FFFFFF"/>
            </a:solidFill>
          </p:grpSpPr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559FD891-66A5-4DC9-9169-7764B7D20754}"/>
                  </a:ext>
                </a:extLst>
              </p:cNvPr>
              <p:cNvSpPr/>
              <p:nvPr/>
            </p:nvSpPr>
            <p:spPr>
              <a:xfrm>
                <a:off x="7110351" y="365978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592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B2C961B0-DAA8-4453-8D4D-3D178CCE7C38}"/>
                  </a:ext>
                </a:extLst>
              </p:cNvPr>
              <p:cNvSpPr/>
              <p:nvPr/>
            </p:nvSpPr>
            <p:spPr>
              <a:xfrm>
                <a:off x="6893326" y="365978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049" y="18592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57328A68-BC92-41A7-926A-263FA216C91D}"/>
                  </a:ext>
                </a:extLst>
              </p:cNvPr>
              <p:cNvSpPr/>
              <p:nvPr/>
            </p:nvSpPr>
            <p:spPr>
              <a:xfrm>
                <a:off x="6676116" y="365978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592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0720537C-6EF7-4075-BC79-6920138A5E36}"/>
                  </a:ext>
                </a:extLst>
              </p:cNvPr>
              <p:cNvSpPr/>
              <p:nvPr/>
            </p:nvSpPr>
            <p:spPr>
              <a:xfrm>
                <a:off x="6459091" y="365978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191F6068-FA45-4D2B-8898-88397C9B180A}"/>
                  </a:ext>
                </a:extLst>
              </p:cNvPr>
              <p:cNvSpPr/>
              <p:nvPr/>
            </p:nvSpPr>
            <p:spPr>
              <a:xfrm>
                <a:off x="6242066" y="365978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050" y="18592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9F24D230-AE7C-41C0-B347-135152EE2ABD}"/>
                  </a:ext>
                </a:extLst>
              </p:cNvPr>
              <p:cNvSpPr/>
              <p:nvPr/>
            </p:nvSpPr>
            <p:spPr>
              <a:xfrm>
                <a:off x="6024856" y="365978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592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E6DAA3AB-2219-4FB9-960D-20AA5B565BDD}"/>
                  </a:ext>
                </a:extLst>
              </p:cNvPr>
              <p:cNvSpPr/>
              <p:nvPr/>
            </p:nvSpPr>
            <p:spPr>
              <a:xfrm>
                <a:off x="5807831" y="365978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592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E9F5F9B5-A3CE-4E01-85A6-F791E9DF97F0}"/>
                  </a:ext>
                </a:extLst>
              </p:cNvPr>
              <p:cNvSpPr/>
              <p:nvPr/>
            </p:nvSpPr>
            <p:spPr>
              <a:xfrm>
                <a:off x="5590806" y="365978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050" y="18592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34" name="Freeform: Shape 133">
                <a:extLst>
                  <a:ext uri="{FF2B5EF4-FFF2-40B4-BE49-F238E27FC236}">
                    <a16:creationId xmlns:a16="http://schemas.microsoft.com/office/drawing/2014/main" id="{07A3A081-AB8D-4535-AAA2-D60F237ADCE6}"/>
                  </a:ext>
                </a:extLst>
              </p:cNvPr>
              <p:cNvSpPr/>
              <p:nvPr/>
            </p:nvSpPr>
            <p:spPr>
              <a:xfrm>
                <a:off x="5373596" y="365978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592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35" name="Freeform: Shape 134">
                <a:extLst>
                  <a:ext uri="{FF2B5EF4-FFF2-40B4-BE49-F238E27FC236}">
                    <a16:creationId xmlns:a16="http://schemas.microsoft.com/office/drawing/2014/main" id="{162B496C-372E-4A4B-9BB6-B2365DD309A4}"/>
                  </a:ext>
                </a:extLst>
              </p:cNvPr>
              <p:cNvSpPr/>
              <p:nvPr/>
            </p:nvSpPr>
            <p:spPr>
              <a:xfrm>
                <a:off x="5156571" y="365978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592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36" name="Freeform: Shape 135">
                <a:extLst>
                  <a:ext uri="{FF2B5EF4-FFF2-40B4-BE49-F238E27FC236}">
                    <a16:creationId xmlns:a16="http://schemas.microsoft.com/office/drawing/2014/main" id="{BAF3ED81-9315-48AF-AB58-B3F9DD04A3DE}"/>
                  </a:ext>
                </a:extLst>
              </p:cNvPr>
              <p:cNvSpPr/>
              <p:nvPr/>
            </p:nvSpPr>
            <p:spPr>
              <a:xfrm>
                <a:off x="4939362" y="365978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592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F909D8A0-8494-4E1E-A771-F79DE54B0513}"/>
                  </a:ext>
                </a:extLst>
              </p:cNvPr>
              <p:cNvSpPr/>
              <p:nvPr/>
            </p:nvSpPr>
            <p:spPr>
              <a:xfrm>
                <a:off x="4722336" y="365978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592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60746C89-9DD0-4280-9E16-ACF763DE3C47}"/>
                  </a:ext>
                </a:extLst>
              </p:cNvPr>
              <p:cNvSpPr/>
              <p:nvPr/>
            </p:nvSpPr>
            <p:spPr>
              <a:xfrm>
                <a:off x="4505311" y="365978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0ADA75F6-BBB3-46E8-87FA-D85EB0DFB6D4}"/>
                  </a:ext>
                </a:extLst>
              </p:cNvPr>
              <p:cNvSpPr/>
              <p:nvPr/>
            </p:nvSpPr>
            <p:spPr>
              <a:xfrm>
                <a:off x="4288102" y="365978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592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C1E6C788-112F-40FD-963E-6CB1AE6B0D4A}"/>
                  </a:ext>
                </a:extLst>
              </p:cNvPr>
              <p:cNvSpPr/>
              <p:nvPr/>
            </p:nvSpPr>
            <p:spPr>
              <a:xfrm>
                <a:off x="4071077" y="365978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592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</p:grpSp>
        <p:grpSp>
          <p:nvGrpSpPr>
            <p:cNvPr id="30" name="Graphic 36">
              <a:extLst>
                <a:ext uri="{FF2B5EF4-FFF2-40B4-BE49-F238E27FC236}">
                  <a16:creationId xmlns:a16="http://schemas.microsoft.com/office/drawing/2014/main" id="{1DD7E0C5-BA69-4DD9-AB75-EC2EEE264DFE}"/>
                </a:ext>
              </a:extLst>
            </p:cNvPr>
            <p:cNvGrpSpPr/>
            <p:nvPr/>
          </p:nvGrpSpPr>
          <p:grpSpPr>
            <a:xfrm>
              <a:off x="4071077" y="3490807"/>
              <a:ext cx="3058050" cy="18775"/>
              <a:chOff x="4071077" y="3490807"/>
              <a:chExt cx="3058050" cy="18775"/>
            </a:xfrm>
            <a:solidFill>
              <a:srgbClr val="FFFFFF"/>
            </a:solidFill>
          </p:grpSpPr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4F6E12A8-A96F-40CD-9E77-BFADDA26B952}"/>
                  </a:ext>
                </a:extLst>
              </p:cNvPr>
              <p:cNvSpPr/>
              <p:nvPr/>
            </p:nvSpPr>
            <p:spPr>
              <a:xfrm>
                <a:off x="7110351" y="349080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FAD8EA67-829F-4CE5-A3AA-A7F4FC3344E2}"/>
                  </a:ext>
                </a:extLst>
              </p:cNvPr>
              <p:cNvSpPr/>
              <p:nvPr/>
            </p:nvSpPr>
            <p:spPr>
              <a:xfrm>
                <a:off x="6893326" y="349080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049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5C1443EE-59C6-4AE9-9752-91D5F97D52C6}"/>
                  </a:ext>
                </a:extLst>
              </p:cNvPr>
              <p:cNvSpPr/>
              <p:nvPr/>
            </p:nvSpPr>
            <p:spPr>
              <a:xfrm>
                <a:off x="6676116" y="349080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id="{E3CDEA1E-EA26-4B70-8C28-471EFB50ABE1}"/>
                  </a:ext>
                </a:extLst>
              </p:cNvPr>
              <p:cNvSpPr/>
              <p:nvPr/>
            </p:nvSpPr>
            <p:spPr>
              <a:xfrm>
                <a:off x="6459091" y="349080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C80DF42A-61C7-48C6-9632-DF8C36F7BF24}"/>
                  </a:ext>
                </a:extLst>
              </p:cNvPr>
              <p:cNvSpPr/>
              <p:nvPr/>
            </p:nvSpPr>
            <p:spPr>
              <a:xfrm>
                <a:off x="6242066" y="349080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050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6C0F556E-F970-4DCE-833C-D287F0A3C6E5}"/>
                  </a:ext>
                </a:extLst>
              </p:cNvPr>
              <p:cNvSpPr/>
              <p:nvPr/>
            </p:nvSpPr>
            <p:spPr>
              <a:xfrm>
                <a:off x="6024856" y="349080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BA312D99-E713-44E2-B1D0-EED92790CB95}"/>
                  </a:ext>
                </a:extLst>
              </p:cNvPr>
              <p:cNvSpPr/>
              <p:nvPr/>
            </p:nvSpPr>
            <p:spPr>
              <a:xfrm>
                <a:off x="5807831" y="349080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A579B307-2AFA-4E97-AA12-5673AEF9D71E}"/>
                  </a:ext>
                </a:extLst>
              </p:cNvPr>
              <p:cNvSpPr/>
              <p:nvPr/>
            </p:nvSpPr>
            <p:spPr>
              <a:xfrm>
                <a:off x="5590622" y="3490807"/>
                <a:ext cx="18775" cy="18775"/>
              </a:xfrm>
              <a:custGeom>
                <a:avLst/>
                <a:gdLst>
                  <a:gd name="connsiteX0" fmla="*/ 18776 w 18775"/>
                  <a:gd name="connsiteY0" fmla="*/ 9388 h 18775"/>
                  <a:gd name="connsiteX1" fmla="*/ 9388 w 18775"/>
                  <a:gd name="connsiteY1" fmla="*/ 18776 h 18775"/>
                  <a:gd name="connsiteX2" fmla="*/ 0 w 18775"/>
                  <a:gd name="connsiteY2" fmla="*/ 9388 h 18775"/>
                  <a:gd name="connsiteX3" fmla="*/ 9388 w 18775"/>
                  <a:gd name="connsiteY3" fmla="*/ 0 h 18775"/>
                  <a:gd name="connsiteX4" fmla="*/ 18776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18776" y="9388"/>
                    </a:moveTo>
                    <a:cubicBezTo>
                      <a:pt x="18776" y="14573"/>
                      <a:pt x="14573" y="18776"/>
                      <a:pt x="9388" y="18776"/>
                    </a:cubicBezTo>
                    <a:cubicBezTo>
                      <a:pt x="4203" y="18776"/>
                      <a:pt x="0" y="14573"/>
                      <a:pt x="0" y="9388"/>
                    </a:cubicBezTo>
                    <a:cubicBezTo>
                      <a:pt x="0" y="4203"/>
                      <a:pt x="4203" y="0"/>
                      <a:pt x="9388" y="0"/>
                    </a:cubicBezTo>
                    <a:cubicBezTo>
                      <a:pt x="14573" y="0"/>
                      <a:pt x="18776" y="4203"/>
                      <a:pt x="18776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97A1289A-F1EB-40D0-A926-F09C5186D10E}"/>
                  </a:ext>
                </a:extLst>
              </p:cNvPr>
              <p:cNvSpPr/>
              <p:nvPr/>
            </p:nvSpPr>
            <p:spPr>
              <a:xfrm>
                <a:off x="5373596" y="3490807"/>
                <a:ext cx="18775" cy="18775"/>
              </a:xfrm>
              <a:custGeom>
                <a:avLst/>
                <a:gdLst>
                  <a:gd name="connsiteX0" fmla="*/ 18776 w 18775"/>
                  <a:gd name="connsiteY0" fmla="*/ 9388 h 18775"/>
                  <a:gd name="connsiteX1" fmla="*/ 9388 w 18775"/>
                  <a:gd name="connsiteY1" fmla="*/ 18776 h 18775"/>
                  <a:gd name="connsiteX2" fmla="*/ 0 w 18775"/>
                  <a:gd name="connsiteY2" fmla="*/ 9388 h 18775"/>
                  <a:gd name="connsiteX3" fmla="*/ 9388 w 18775"/>
                  <a:gd name="connsiteY3" fmla="*/ 0 h 18775"/>
                  <a:gd name="connsiteX4" fmla="*/ 18776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18776" y="9388"/>
                    </a:moveTo>
                    <a:cubicBezTo>
                      <a:pt x="18776" y="14573"/>
                      <a:pt x="14573" y="18776"/>
                      <a:pt x="9388" y="18776"/>
                    </a:cubicBezTo>
                    <a:cubicBezTo>
                      <a:pt x="4203" y="18776"/>
                      <a:pt x="0" y="14573"/>
                      <a:pt x="0" y="9388"/>
                    </a:cubicBezTo>
                    <a:cubicBezTo>
                      <a:pt x="0" y="4203"/>
                      <a:pt x="4203" y="0"/>
                      <a:pt x="9388" y="0"/>
                    </a:cubicBezTo>
                    <a:cubicBezTo>
                      <a:pt x="14573" y="0"/>
                      <a:pt x="18776" y="4203"/>
                      <a:pt x="18776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C27A9336-7CC7-4391-BDA3-7F0FFB33DC4A}"/>
                  </a:ext>
                </a:extLst>
              </p:cNvPr>
              <p:cNvSpPr/>
              <p:nvPr/>
            </p:nvSpPr>
            <p:spPr>
              <a:xfrm>
                <a:off x="5156571" y="349080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1CDCF64B-B5B9-4BA2-9D9C-D3E3E4999E34}"/>
                  </a:ext>
                </a:extLst>
              </p:cNvPr>
              <p:cNvSpPr/>
              <p:nvPr/>
            </p:nvSpPr>
            <p:spPr>
              <a:xfrm>
                <a:off x="4939362" y="349080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65D9A3A3-DA54-4DF1-8FB8-3F62940B16BD}"/>
                  </a:ext>
                </a:extLst>
              </p:cNvPr>
              <p:cNvSpPr/>
              <p:nvPr/>
            </p:nvSpPr>
            <p:spPr>
              <a:xfrm>
                <a:off x="4722336" y="349080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B1E80425-DEA7-48BD-AB6F-FBFAD1C33192}"/>
                  </a:ext>
                </a:extLst>
              </p:cNvPr>
              <p:cNvSpPr/>
              <p:nvPr/>
            </p:nvSpPr>
            <p:spPr>
              <a:xfrm>
                <a:off x="4505311" y="349080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81D90F23-482C-4200-99D7-8B57DE6C981D}"/>
                  </a:ext>
                </a:extLst>
              </p:cNvPr>
              <p:cNvSpPr/>
              <p:nvPr/>
            </p:nvSpPr>
            <p:spPr>
              <a:xfrm>
                <a:off x="4288102" y="349080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75457BF5-67BB-4703-A9C1-82D28A9A40C9}"/>
                  </a:ext>
                </a:extLst>
              </p:cNvPr>
              <p:cNvSpPr/>
              <p:nvPr/>
            </p:nvSpPr>
            <p:spPr>
              <a:xfrm>
                <a:off x="4071077" y="349080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</p:grpSp>
        <p:grpSp>
          <p:nvGrpSpPr>
            <p:cNvPr id="31" name="Graphic 36">
              <a:extLst>
                <a:ext uri="{FF2B5EF4-FFF2-40B4-BE49-F238E27FC236}">
                  <a16:creationId xmlns:a16="http://schemas.microsoft.com/office/drawing/2014/main" id="{67016E61-D032-40CD-BFF5-300D7435586F}"/>
                </a:ext>
              </a:extLst>
            </p:cNvPr>
            <p:cNvGrpSpPr/>
            <p:nvPr/>
          </p:nvGrpSpPr>
          <p:grpSpPr>
            <a:xfrm>
              <a:off x="4071077" y="3295318"/>
              <a:ext cx="3058050" cy="18775"/>
              <a:chOff x="4071077" y="3295318"/>
              <a:chExt cx="3058050" cy="18775"/>
            </a:xfrm>
            <a:solidFill>
              <a:srgbClr val="FFFFFF"/>
            </a:solidFill>
          </p:grpSpPr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99D51461-50EA-4223-8399-60D8EF239342}"/>
                  </a:ext>
                </a:extLst>
              </p:cNvPr>
              <p:cNvSpPr/>
              <p:nvPr/>
            </p:nvSpPr>
            <p:spPr>
              <a:xfrm>
                <a:off x="7110351" y="329531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592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617E0F96-96C2-452E-80D0-F1412264DDC6}"/>
                  </a:ext>
                </a:extLst>
              </p:cNvPr>
              <p:cNvSpPr/>
              <p:nvPr/>
            </p:nvSpPr>
            <p:spPr>
              <a:xfrm>
                <a:off x="6893326" y="329531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049" y="18592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0C715C5A-45C1-48F8-ACDA-710C9CECC1AA}"/>
                  </a:ext>
                </a:extLst>
              </p:cNvPr>
              <p:cNvSpPr/>
              <p:nvPr/>
            </p:nvSpPr>
            <p:spPr>
              <a:xfrm>
                <a:off x="6676116" y="329531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592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F09A14DB-DB95-46F0-AF8F-C733CE5202DF}"/>
                  </a:ext>
                </a:extLst>
              </p:cNvPr>
              <p:cNvSpPr/>
              <p:nvPr/>
            </p:nvSpPr>
            <p:spPr>
              <a:xfrm>
                <a:off x="6459091" y="329531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C712CDCC-58A2-4186-9BB1-75274928CEF3}"/>
                  </a:ext>
                </a:extLst>
              </p:cNvPr>
              <p:cNvSpPr/>
              <p:nvPr/>
            </p:nvSpPr>
            <p:spPr>
              <a:xfrm>
                <a:off x="6242066" y="329531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050" y="18592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BDAD33EA-1B34-472B-868E-4601E735EE96}"/>
                  </a:ext>
                </a:extLst>
              </p:cNvPr>
              <p:cNvSpPr/>
              <p:nvPr/>
            </p:nvSpPr>
            <p:spPr>
              <a:xfrm>
                <a:off x="6024856" y="329531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592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BCE6F4C0-FF26-43EC-A296-7F58DCD6CE26}"/>
                  </a:ext>
                </a:extLst>
              </p:cNvPr>
              <p:cNvSpPr/>
              <p:nvPr/>
            </p:nvSpPr>
            <p:spPr>
              <a:xfrm>
                <a:off x="5807831" y="329531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592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CB3AB928-CBB3-4DB6-AD7C-C62614DECDA8}"/>
                  </a:ext>
                </a:extLst>
              </p:cNvPr>
              <p:cNvSpPr/>
              <p:nvPr/>
            </p:nvSpPr>
            <p:spPr>
              <a:xfrm>
                <a:off x="5590806" y="329531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050" y="18592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939D635B-B274-426B-B8BD-94B19D62FCF5}"/>
                  </a:ext>
                </a:extLst>
              </p:cNvPr>
              <p:cNvSpPr/>
              <p:nvPr/>
            </p:nvSpPr>
            <p:spPr>
              <a:xfrm>
                <a:off x="5373596" y="329531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592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E719058C-96BE-4546-A4F8-B30CF18AB9C3}"/>
                  </a:ext>
                </a:extLst>
              </p:cNvPr>
              <p:cNvSpPr/>
              <p:nvPr/>
            </p:nvSpPr>
            <p:spPr>
              <a:xfrm>
                <a:off x="5156571" y="329531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592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34F38E82-BC0A-4F9A-8107-D8A27079EE4C}"/>
                  </a:ext>
                </a:extLst>
              </p:cNvPr>
              <p:cNvSpPr/>
              <p:nvPr/>
            </p:nvSpPr>
            <p:spPr>
              <a:xfrm>
                <a:off x="4939362" y="329531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592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4B46FBA9-E496-4E33-9BC7-942F4089EF18}"/>
                  </a:ext>
                </a:extLst>
              </p:cNvPr>
              <p:cNvSpPr/>
              <p:nvPr/>
            </p:nvSpPr>
            <p:spPr>
              <a:xfrm>
                <a:off x="4722336" y="329531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592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97FE673A-9520-4D92-A225-43BB354526FF}"/>
                  </a:ext>
                </a:extLst>
              </p:cNvPr>
              <p:cNvSpPr/>
              <p:nvPr/>
            </p:nvSpPr>
            <p:spPr>
              <a:xfrm>
                <a:off x="4505311" y="329531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8438D280-2291-4385-870D-8DF1A7DD8ECF}"/>
                  </a:ext>
                </a:extLst>
              </p:cNvPr>
              <p:cNvSpPr/>
              <p:nvPr/>
            </p:nvSpPr>
            <p:spPr>
              <a:xfrm>
                <a:off x="4288102" y="329531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592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59E5BCD7-4A3C-40E7-A93B-9B2B38C4D842}"/>
                  </a:ext>
                </a:extLst>
              </p:cNvPr>
              <p:cNvSpPr/>
              <p:nvPr/>
            </p:nvSpPr>
            <p:spPr>
              <a:xfrm>
                <a:off x="4071077" y="329531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592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</p:grpSp>
        <p:grpSp>
          <p:nvGrpSpPr>
            <p:cNvPr id="32" name="Graphic 36">
              <a:extLst>
                <a:ext uri="{FF2B5EF4-FFF2-40B4-BE49-F238E27FC236}">
                  <a16:creationId xmlns:a16="http://schemas.microsoft.com/office/drawing/2014/main" id="{35A4EB03-5ADB-4D53-95E9-BDB9E9C0565B}"/>
                </a:ext>
              </a:extLst>
            </p:cNvPr>
            <p:cNvGrpSpPr/>
            <p:nvPr/>
          </p:nvGrpSpPr>
          <p:grpSpPr>
            <a:xfrm>
              <a:off x="4071077" y="3099646"/>
              <a:ext cx="3058050" cy="18775"/>
              <a:chOff x="4071077" y="3099646"/>
              <a:chExt cx="3058050" cy="18775"/>
            </a:xfrm>
            <a:solidFill>
              <a:srgbClr val="FFFFFF"/>
            </a:solidFill>
          </p:grpSpPr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29D51A4A-B43B-409E-A2DF-498159969CD0}"/>
                  </a:ext>
                </a:extLst>
              </p:cNvPr>
              <p:cNvSpPr/>
              <p:nvPr/>
            </p:nvSpPr>
            <p:spPr>
              <a:xfrm>
                <a:off x="7110351" y="3099646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481442A8-452A-474C-89DC-27CC7E948997}"/>
                  </a:ext>
                </a:extLst>
              </p:cNvPr>
              <p:cNvSpPr/>
              <p:nvPr/>
            </p:nvSpPr>
            <p:spPr>
              <a:xfrm>
                <a:off x="6893326" y="3099646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049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6EFAF776-BF90-4884-930F-56FE171C4673}"/>
                  </a:ext>
                </a:extLst>
              </p:cNvPr>
              <p:cNvSpPr/>
              <p:nvPr/>
            </p:nvSpPr>
            <p:spPr>
              <a:xfrm>
                <a:off x="6676116" y="3099646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79AB1F11-01E2-4D59-8BF9-D50D235B446F}"/>
                  </a:ext>
                </a:extLst>
              </p:cNvPr>
              <p:cNvSpPr/>
              <p:nvPr/>
            </p:nvSpPr>
            <p:spPr>
              <a:xfrm>
                <a:off x="6459091" y="3099646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36B318C3-455F-4931-B004-0912C4A8C116}"/>
                  </a:ext>
                </a:extLst>
              </p:cNvPr>
              <p:cNvSpPr/>
              <p:nvPr/>
            </p:nvSpPr>
            <p:spPr>
              <a:xfrm>
                <a:off x="6242066" y="3099646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050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912CB0AC-1D44-4AB7-9868-40BABAA4A004}"/>
                  </a:ext>
                </a:extLst>
              </p:cNvPr>
              <p:cNvSpPr/>
              <p:nvPr/>
            </p:nvSpPr>
            <p:spPr>
              <a:xfrm>
                <a:off x="6024856" y="3099646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BAFA493B-BA29-4026-9ED3-37F7B996C254}"/>
                  </a:ext>
                </a:extLst>
              </p:cNvPr>
              <p:cNvSpPr/>
              <p:nvPr/>
            </p:nvSpPr>
            <p:spPr>
              <a:xfrm>
                <a:off x="5807831" y="3099646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BD79AF77-D9EA-4BFF-BED7-C8BE5189FEC0}"/>
                  </a:ext>
                </a:extLst>
              </p:cNvPr>
              <p:cNvSpPr/>
              <p:nvPr/>
            </p:nvSpPr>
            <p:spPr>
              <a:xfrm>
                <a:off x="5590806" y="3099646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050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4B2249EB-DEDC-44E8-AC5A-FE7D9A34A29E}"/>
                  </a:ext>
                </a:extLst>
              </p:cNvPr>
              <p:cNvSpPr/>
              <p:nvPr/>
            </p:nvSpPr>
            <p:spPr>
              <a:xfrm>
                <a:off x="5373596" y="3099646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40D013F2-B67C-4E5A-8A43-C1718B8655F8}"/>
                  </a:ext>
                </a:extLst>
              </p:cNvPr>
              <p:cNvSpPr/>
              <p:nvPr/>
            </p:nvSpPr>
            <p:spPr>
              <a:xfrm>
                <a:off x="5156571" y="3099646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C0188C7D-E8FE-4726-B899-41CF18BDCAE2}"/>
                  </a:ext>
                </a:extLst>
              </p:cNvPr>
              <p:cNvSpPr/>
              <p:nvPr/>
            </p:nvSpPr>
            <p:spPr>
              <a:xfrm>
                <a:off x="4939362" y="3099646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65A66D07-0AF9-429A-8287-62A99A689A0B}"/>
                  </a:ext>
                </a:extLst>
              </p:cNvPr>
              <p:cNvSpPr/>
              <p:nvPr/>
            </p:nvSpPr>
            <p:spPr>
              <a:xfrm>
                <a:off x="4722336" y="3099646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0B1C1A29-D969-426B-BA55-E82419147E42}"/>
                  </a:ext>
                </a:extLst>
              </p:cNvPr>
              <p:cNvSpPr/>
              <p:nvPr/>
            </p:nvSpPr>
            <p:spPr>
              <a:xfrm>
                <a:off x="4505311" y="3099646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1BC1E27A-7144-4FE6-9FF7-3E24CB970822}"/>
                  </a:ext>
                </a:extLst>
              </p:cNvPr>
              <p:cNvSpPr/>
              <p:nvPr/>
            </p:nvSpPr>
            <p:spPr>
              <a:xfrm>
                <a:off x="4288102" y="3099646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35008322-4D9C-4FDF-BC2D-30B5E00514D2}"/>
                  </a:ext>
                </a:extLst>
              </p:cNvPr>
              <p:cNvSpPr/>
              <p:nvPr/>
            </p:nvSpPr>
            <p:spPr>
              <a:xfrm>
                <a:off x="4071077" y="3099646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</p:grpSp>
        <p:grpSp>
          <p:nvGrpSpPr>
            <p:cNvPr id="33" name="Graphic 36">
              <a:extLst>
                <a:ext uri="{FF2B5EF4-FFF2-40B4-BE49-F238E27FC236}">
                  <a16:creationId xmlns:a16="http://schemas.microsoft.com/office/drawing/2014/main" id="{6F1EBF59-3FAF-468C-9C87-02D412C2399E}"/>
                </a:ext>
              </a:extLst>
            </p:cNvPr>
            <p:cNvGrpSpPr/>
            <p:nvPr/>
          </p:nvGrpSpPr>
          <p:grpSpPr>
            <a:xfrm>
              <a:off x="4071077" y="2904157"/>
              <a:ext cx="3058050" cy="18775"/>
              <a:chOff x="4071077" y="2904157"/>
              <a:chExt cx="3058050" cy="18775"/>
            </a:xfrm>
            <a:solidFill>
              <a:srgbClr val="FFFFFF"/>
            </a:solidFill>
          </p:grpSpPr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88F8DE4C-F4A5-4845-A486-4CCF7A5720AA}"/>
                  </a:ext>
                </a:extLst>
              </p:cNvPr>
              <p:cNvSpPr/>
              <p:nvPr/>
            </p:nvSpPr>
            <p:spPr>
              <a:xfrm>
                <a:off x="7110351" y="290415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D71813C7-CE4E-4FBF-9EEB-B48DFBBF55F0}"/>
                  </a:ext>
                </a:extLst>
              </p:cNvPr>
              <p:cNvSpPr/>
              <p:nvPr/>
            </p:nvSpPr>
            <p:spPr>
              <a:xfrm>
                <a:off x="6893326" y="290415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049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CC5B6DC6-F61C-4C76-9E8A-834AD70A6FF7}"/>
                  </a:ext>
                </a:extLst>
              </p:cNvPr>
              <p:cNvSpPr/>
              <p:nvPr/>
            </p:nvSpPr>
            <p:spPr>
              <a:xfrm>
                <a:off x="6676116" y="290415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C2A7DD83-94B7-4339-BC99-8F476838A9E4}"/>
                  </a:ext>
                </a:extLst>
              </p:cNvPr>
              <p:cNvSpPr/>
              <p:nvPr/>
            </p:nvSpPr>
            <p:spPr>
              <a:xfrm>
                <a:off x="6459091" y="290415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48BC6E70-22E2-4E4C-BDA3-3365EB9AD375}"/>
                  </a:ext>
                </a:extLst>
              </p:cNvPr>
              <p:cNvSpPr/>
              <p:nvPr/>
            </p:nvSpPr>
            <p:spPr>
              <a:xfrm>
                <a:off x="6242066" y="290415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050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84201029-C66B-43A3-87C4-0AF3B533CEAA}"/>
                  </a:ext>
                </a:extLst>
              </p:cNvPr>
              <p:cNvSpPr/>
              <p:nvPr/>
            </p:nvSpPr>
            <p:spPr>
              <a:xfrm>
                <a:off x="6024856" y="290415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5CD3D4FF-7F69-4CD2-AC36-6547CA8DFFF8}"/>
                  </a:ext>
                </a:extLst>
              </p:cNvPr>
              <p:cNvSpPr/>
              <p:nvPr/>
            </p:nvSpPr>
            <p:spPr>
              <a:xfrm>
                <a:off x="5807831" y="290415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6A4F099B-7667-4F7D-885D-F070406EAE55}"/>
                  </a:ext>
                </a:extLst>
              </p:cNvPr>
              <p:cNvSpPr/>
              <p:nvPr/>
            </p:nvSpPr>
            <p:spPr>
              <a:xfrm>
                <a:off x="5590806" y="290415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050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DEB0AB1D-87C6-4A3D-9485-0EA79C5E7811}"/>
                  </a:ext>
                </a:extLst>
              </p:cNvPr>
              <p:cNvSpPr/>
              <p:nvPr/>
            </p:nvSpPr>
            <p:spPr>
              <a:xfrm>
                <a:off x="5373596" y="290415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F285556F-C80A-4AC1-8B6E-677FDD1A2835}"/>
                  </a:ext>
                </a:extLst>
              </p:cNvPr>
              <p:cNvSpPr/>
              <p:nvPr/>
            </p:nvSpPr>
            <p:spPr>
              <a:xfrm>
                <a:off x="5156571" y="290415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6ED7EB8F-0701-4D37-80D6-1594E4ABE580}"/>
                  </a:ext>
                </a:extLst>
              </p:cNvPr>
              <p:cNvSpPr/>
              <p:nvPr/>
            </p:nvSpPr>
            <p:spPr>
              <a:xfrm>
                <a:off x="4939362" y="290415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06B2DD73-1B5A-43BD-B2A7-5B2C542221A0}"/>
                  </a:ext>
                </a:extLst>
              </p:cNvPr>
              <p:cNvSpPr/>
              <p:nvPr/>
            </p:nvSpPr>
            <p:spPr>
              <a:xfrm>
                <a:off x="4722336" y="290415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A50A47DE-0F3B-48A3-AC77-6A6317D5F7BB}"/>
                  </a:ext>
                </a:extLst>
              </p:cNvPr>
              <p:cNvSpPr/>
              <p:nvPr/>
            </p:nvSpPr>
            <p:spPr>
              <a:xfrm>
                <a:off x="4505311" y="290415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E3CC4A45-352B-46C0-8A94-225184DA9696}"/>
                  </a:ext>
                </a:extLst>
              </p:cNvPr>
              <p:cNvSpPr/>
              <p:nvPr/>
            </p:nvSpPr>
            <p:spPr>
              <a:xfrm>
                <a:off x="4288102" y="290415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4F4F7FF8-2432-4CA5-9D38-FFE7224592C8}"/>
                  </a:ext>
                </a:extLst>
              </p:cNvPr>
              <p:cNvSpPr/>
              <p:nvPr/>
            </p:nvSpPr>
            <p:spPr>
              <a:xfrm>
                <a:off x="4071077" y="290415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</p:grpSp>
        <p:grpSp>
          <p:nvGrpSpPr>
            <p:cNvPr id="34" name="Graphic 36">
              <a:extLst>
                <a:ext uri="{FF2B5EF4-FFF2-40B4-BE49-F238E27FC236}">
                  <a16:creationId xmlns:a16="http://schemas.microsoft.com/office/drawing/2014/main" id="{D653C516-007E-4646-88BF-A852A5829B30}"/>
                </a:ext>
              </a:extLst>
            </p:cNvPr>
            <p:cNvGrpSpPr/>
            <p:nvPr/>
          </p:nvGrpSpPr>
          <p:grpSpPr>
            <a:xfrm>
              <a:off x="4071077" y="2735176"/>
              <a:ext cx="3058050" cy="18775"/>
              <a:chOff x="4071077" y="2735176"/>
              <a:chExt cx="3058050" cy="18775"/>
            </a:xfrm>
            <a:solidFill>
              <a:srgbClr val="FFFFFF"/>
            </a:solidFill>
          </p:grpSpPr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6D47FC8C-C595-454D-90A7-54426DB703F8}"/>
                  </a:ext>
                </a:extLst>
              </p:cNvPr>
              <p:cNvSpPr/>
              <p:nvPr/>
            </p:nvSpPr>
            <p:spPr>
              <a:xfrm>
                <a:off x="7110351" y="2735176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62CADB0C-563B-4E6D-ABF9-5E6AF1D7E0A9}"/>
                  </a:ext>
                </a:extLst>
              </p:cNvPr>
              <p:cNvSpPr/>
              <p:nvPr/>
            </p:nvSpPr>
            <p:spPr>
              <a:xfrm>
                <a:off x="6893326" y="2735176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049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3BF43377-506E-41B0-ABA8-6867991166E7}"/>
                  </a:ext>
                </a:extLst>
              </p:cNvPr>
              <p:cNvSpPr/>
              <p:nvPr/>
            </p:nvSpPr>
            <p:spPr>
              <a:xfrm>
                <a:off x="6676116" y="2735176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DFBB22AB-AE86-4B99-9935-5D64807FE8BC}"/>
                  </a:ext>
                </a:extLst>
              </p:cNvPr>
              <p:cNvSpPr/>
              <p:nvPr/>
            </p:nvSpPr>
            <p:spPr>
              <a:xfrm>
                <a:off x="6459091" y="2735176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72789B9C-FA04-42E0-BD4B-527F7D091F4B}"/>
                  </a:ext>
                </a:extLst>
              </p:cNvPr>
              <p:cNvSpPr/>
              <p:nvPr/>
            </p:nvSpPr>
            <p:spPr>
              <a:xfrm>
                <a:off x="6242066" y="2735176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050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215F659C-E35C-4DB8-98FB-54ED024E1965}"/>
                  </a:ext>
                </a:extLst>
              </p:cNvPr>
              <p:cNvSpPr/>
              <p:nvPr/>
            </p:nvSpPr>
            <p:spPr>
              <a:xfrm>
                <a:off x="6024856" y="2735176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3586DC31-E45C-48E1-9F65-6973F2520599}"/>
                  </a:ext>
                </a:extLst>
              </p:cNvPr>
              <p:cNvSpPr/>
              <p:nvPr/>
            </p:nvSpPr>
            <p:spPr>
              <a:xfrm>
                <a:off x="5807831" y="2735176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192C088B-0099-4DF4-8156-720CAF1A5517}"/>
                  </a:ext>
                </a:extLst>
              </p:cNvPr>
              <p:cNvSpPr/>
              <p:nvPr/>
            </p:nvSpPr>
            <p:spPr>
              <a:xfrm>
                <a:off x="5590806" y="2735176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050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758B66AE-5ACA-4FE5-98F3-B262613D78AC}"/>
                  </a:ext>
                </a:extLst>
              </p:cNvPr>
              <p:cNvSpPr/>
              <p:nvPr/>
            </p:nvSpPr>
            <p:spPr>
              <a:xfrm>
                <a:off x="5373596" y="2735176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6AA0F97D-56B8-4730-A91A-312979F3D887}"/>
                  </a:ext>
                </a:extLst>
              </p:cNvPr>
              <p:cNvSpPr/>
              <p:nvPr/>
            </p:nvSpPr>
            <p:spPr>
              <a:xfrm>
                <a:off x="5156571" y="2735176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4F963506-64BD-4420-B914-6BE3308FA72E}"/>
                  </a:ext>
                </a:extLst>
              </p:cNvPr>
              <p:cNvSpPr/>
              <p:nvPr/>
            </p:nvSpPr>
            <p:spPr>
              <a:xfrm>
                <a:off x="4939362" y="2735176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FB521D81-4E28-404F-814C-1D01E0536F56}"/>
                  </a:ext>
                </a:extLst>
              </p:cNvPr>
              <p:cNvSpPr/>
              <p:nvPr/>
            </p:nvSpPr>
            <p:spPr>
              <a:xfrm>
                <a:off x="4722336" y="2735176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B0C04D86-9AB1-4094-A12A-A179ABD4606F}"/>
                  </a:ext>
                </a:extLst>
              </p:cNvPr>
              <p:cNvSpPr/>
              <p:nvPr/>
            </p:nvSpPr>
            <p:spPr>
              <a:xfrm>
                <a:off x="4505311" y="2735176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2919A751-888E-4B20-BE1B-EACDC5070076}"/>
                  </a:ext>
                </a:extLst>
              </p:cNvPr>
              <p:cNvSpPr/>
              <p:nvPr/>
            </p:nvSpPr>
            <p:spPr>
              <a:xfrm>
                <a:off x="4288102" y="2735176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C27EFEDE-CDF3-4FB1-9FF7-47283D29B658}"/>
                  </a:ext>
                </a:extLst>
              </p:cNvPr>
              <p:cNvSpPr/>
              <p:nvPr/>
            </p:nvSpPr>
            <p:spPr>
              <a:xfrm>
                <a:off x="4071077" y="2735176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</p:grpSp>
        <p:grpSp>
          <p:nvGrpSpPr>
            <p:cNvPr id="35" name="Graphic 36">
              <a:extLst>
                <a:ext uri="{FF2B5EF4-FFF2-40B4-BE49-F238E27FC236}">
                  <a16:creationId xmlns:a16="http://schemas.microsoft.com/office/drawing/2014/main" id="{67CD7F4F-A4A5-4A9A-B3CA-3CAD71E0306F}"/>
                </a:ext>
              </a:extLst>
            </p:cNvPr>
            <p:cNvGrpSpPr/>
            <p:nvPr/>
          </p:nvGrpSpPr>
          <p:grpSpPr>
            <a:xfrm>
              <a:off x="4071077" y="2539688"/>
              <a:ext cx="3058050" cy="18775"/>
              <a:chOff x="4071077" y="2539688"/>
              <a:chExt cx="3058050" cy="18775"/>
            </a:xfrm>
            <a:solidFill>
              <a:srgbClr val="FFFFFF"/>
            </a:solidFill>
          </p:grpSpPr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E7495A5C-6A9B-4697-B9A3-9CB7BF98C8E8}"/>
                  </a:ext>
                </a:extLst>
              </p:cNvPr>
              <p:cNvSpPr/>
              <p:nvPr/>
            </p:nvSpPr>
            <p:spPr>
              <a:xfrm>
                <a:off x="7110351" y="253968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3832B4AA-F0A9-4427-9BA2-EDAD8976F1A1}"/>
                  </a:ext>
                </a:extLst>
              </p:cNvPr>
              <p:cNvSpPr/>
              <p:nvPr/>
            </p:nvSpPr>
            <p:spPr>
              <a:xfrm>
                <a:off x="6893326" y="253968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049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37281F6C-07B5-4C67-A512-6E712F71556C}"/>
                  </a:ext>
                </a:extLst>
              </p:cNvPr>
              <p:cNvSpPr/>
              <p:nvPr/>
            </p:nvSpPr>
            <p:spPr>
              <a:xfrm>
                <a:off x="6676116" y="253968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9788E712-FA03-4726-B2F3-45930B29A696}"/>
                  </a:ext>
                </a:extLst>
              </p:cNvPr>
              <p:cNvSpPr/>
              <p:nvPr/>
            </p:nvSpPr>
            <p:spPr>
              <a:xfrm>
                <a:off x="6459091" y="253968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8B7D870A-B155-4077-B138-CD5FD679A670}"/>
                  </a:ext>
                </a:extLst>
              </p:cNvPr>
              <p:cNvSpPr/>
              <p:nvPr/>
            </p:nvSpPr>
            <p:spPr>
              <a:xfrm>
                <a:off x="6242066" y="253968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050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6B67C927-005D-4CBC-B35B-86186867B883}"/>
                  </a:ext>
                </a:extLst>
              </p:cNvPr>
              <p:cNvSpPr/>
              <p:nvPr/>
            </p:nvSpPr>
            <p:spPr>
              <a:xfrm>
                <a:off x="6024856" y="253968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F415EF8D-FBD7-4D86-ABC7-4431DAF40F66}"/>
                  </a:ext>
                </a:extLst>
              </p:cNvPr>
              <p:cNvSpPr/>
              <p:nvPr/>
            </p:nvSpPr>
            <p:spPr>
              <a:xfrm>
                <a:off x="5807831" y="253968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516C8177-C711-48E3-AA51-D035F7D5751D}"/>
                  </a:ext>
                </a:extLst>
              </p:cNvPr>
              <p:cNvSpPr/>
              <p:nvPr/>
            </p:nvSpPr>
            <p:spPr>
              <a:xfrm>
                <a:off x="5590806" y="253968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050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F68A46F1-69D9-4C6F-B64F-B19AC5D223CD}"/>
                  </a:ext>
                </a:extLst>
              </p:cNvPr>
              <p:cNvSpPr/>
              <p:nvPr/>
            </p:nvSpPr>
            <p:spPr>
              <a:xfrm>
                <a:off x="5373596" y="253968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8CE2FBDC-23A9-43EE-883B-43872FF5791C}"/>
                  </a:ext>
                </a:extLst>
              </p:cNvPr>
              <p:cNvSpPr/>
              <p:nvPr/>
            </p:nvSpPr>
            <p:spPr>
              <a:xfrm>
                <a:off x="5156571" y="253968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57A5A53D-D1DD-409A-B5B2-1EE9174CD47C}"/>
                  </a:ext>
                </a:extLst>
              </p:cNvPr>
              <p:cNvSpPr/>
              <p:nvPr/>
            </p:nvSpPr>
            <p:spPr>
              <a:xfrm>
                <a:off x="4939362" y="253968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087E3F2B-418A-4535-909A-64B7C4A95111}"/>
                  </a:ext>
                </a:extLst>
              </p:cNvPr>
              <p:cNvSpPr/>
              <p:nvPr/>
            </p:nvSpPr>
            <p:spPr>
              <a:xfrm>
                <a:off x="4722336" y="253968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35E68CB0-E392-41CF-B6FD-A803736E062B}"/>
                  </a:ext>
                </a:extLst>
              </p:cNvPr>
              <p:cNvSpPr/>
              <p:nvPr/>
            </p:nvSpPr>
            <p:spPr>
              <a:xfrm>
                <a:off x="4505311" y="253968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77788675-621C-4C63-AEC1-BCDC6399166D}"/>
                  </a:ext>
                </a:extLst>
              </p:cNvPr>
              <p:cNvSpPr/>
              <p:nvPr/>
            </p:nvSpPr>
            <p:spPr>
              <a:xfrm>
                <a:off x="4288102" y="253968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ACDD468E-37A7-4A92-9770-BBF9E26C618E}"/>
                  </a:ext>
                </a:extLst>
              </p:cNvPr>
              <p:cNvSpPr/>
              <p:nvPr/>
            </p:nvSpPr>
            <p:spPr>
              <a:xfrm>
                <a:off x="4071077" y="253968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</p:grpSp>
      </p:grpSp>
      <p:sp>
        <p:nvSpPr>
          <p:cNvPr id="157" name="Freeform: Shape 156">
            <a:extLst>
              <a:ext uri="{FF2B5EF4-FFF2-40B4-BE49-F238E27FC236}">
                <a16:creationId xmlns:a16="http://schemas.microsoft.com/office/drawing/2014/main" id="{E082AF4D-583D-4E85-AF55-0F7AEE4CFF95}"/>
              </a:ext>
            </a:extLst>
          </p:cNvPr>
          <p:cNvSpPr/>
          <p:nvPr userDrawn="1"/>
        </p:nvSpPr>
        <p:spPr>
          <a:xfrm rot="17401048">
            <a:off x="9283174" y="-1302045"/>
            <a:ext cx="4883820" cy="1828130"/>
          </a:xfrm>
          <a:custGeom>
            <a:avLst/>
            <a:gdLst>
              <a:gd name="connsiteX0" fmla="*/ 0 w 6946197"/>
              <a:gd name="connsiteY0" fmla="*/ 2600128 h 2600127"/>
              <a:gd name="connsiteX1" fmla="*/ 6946198 w 6946197"/>
              <a:gd name="connsiteY1" fmla="*/ 0 h 2600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946197" h="2600127">
                <a:moveTo>
                  <a:pt x="0" y="2600128"/>
                </a:moveTo>
                <a:lnTo>
                  <a:pt x="6946198" y="0"/>
                </a:lnTo>
              </a:path>
            </a:pathLst>
          </a:custGeom>
          <a:ln w="52348" cap="flat">
            <a:solidFill>
              <a:srgbClr val="5CC6D6"/>
            </a:solidFill>
            <a:prstDash val="solid"/>
            <a:miter/>
          </a:ln>
        </p:spPr>
        <p:txBody>
          <a:bodyPr rtlCol="0" anchor="ctr"/>
          <a:lstStyle/>
          <a:p>
            <a:endParaRPr lang="th-TH">
              <a:latin typeface="Agency FB" panose="020B0503020202020204" pitchFamily="34" charset="0"/>
            </a:endParaRPr>
          </a:p>
        </p:txBody>
      </p: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821E8F58-AE84-4107-B93A-91EC78EAA494}"/>
              </a:ext>
            </a:extLst>
          </p:cNvPr>
          <p:cNvGrpSpPr/>
          <p:nvPr userDrawn="1"/>
        </p:nvGrpSpPr>
        <p:grpSpPr>
          <a:xfrm rot="1211814">
            <a:off x="3600523" y="3023450"/>
            <a:ext cx="3125021" cy="2091098"/>
            <a:chOff x="-1336032" y="1854517"/>
            <a:chExt cx="3125021" cy="2091098"/>
          </a:xfrm>
        </p:grpSpPr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5F4FF8B2-39D8-4B8B-AFE5-A232B67639AD}"/>
                </a:ext>
              </a:extLst>
            </p:cNvPr>
            <p:cNvSpPr/>
            <p:nvPr/>
          </p:nvSpPr>
          <p:spPr>
            <a:xfrm>
              <a:off x="-1336032" y="2034208"/>
              <a:ext cx="2971484" cy="1911407"/>
            </a:xfrm>
            <a:custGeom>
              <a:avLst/>
              <a:gdLst>
                <a:gd name="connsiteX0" fmla="*/ 0 w 2971484"/>
                <a:gd name="connsiteY0" fmla="*/ 1911408 h 1911407"/>
                <a:gd name="connsiteX1" fmla="*/ 2531337 w 2971484"/>
                <a:gd name="connsiteY1" fmla="*/ 963232 h 1911407"/>
                <a:gd name="connsiteX2" fmla="*/ 2971485 w 2971484"/>
                <a:gd name="connsiteY2" fmla="*/ 0 h 1911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71484" h="1911407">
                  <a:moveTo>
                    <a:pt x="0" y="1911408"/>
                  </a:moveTo>
                  <a:lnTo>
                    <a:pt x="2531337" y="963232"/>
                  </a:lnTo>
                  <a:lnTo>
                    <a:pt x="2971485" y="0"/>
                  </a:lnTo>
                </a:path>
              </a:pathLst>
            </a:custGeom>
            <a:noFill/>
            <a:ln w="62175" cap="flat">
              <a:solidFill>
                <a:srgbClr val="5CC6D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th-TH">
                <a:latin typeface="Agency FB" panose="020B0503020202020204" pitchFamily="34" charset="0"/>
              </a:endParaRPr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CA6FEA85-17DD-40F8-AD96-D2D733B29ACF}"/>
                </a:ext>
              </a:extLst>
            </p:cNvPr>
            <p:cNvSpPr/>
            <p:nvPr/>
          </p:nvSpPr>
          <p:spPr>
            <a:xfrm rot="21160815">
              <a:off x="1553908" y="1854517"/>
              <a:ext cx="235081" cy="200750"/>
            </a:xfrm>
            <a:custGeom>
              <a:avLst/>
              <a:gdLst>
                <a:gd name="connsiteX0" fmla="*/ 235082 w 235081"/>
                <a:gd name="connsiteY0" fmla="*/ 100375 h 200750"/>
                <a:gd name="connsiteX1" fmla="*/ 117541 w 235081"/>
                <a:gd name="connsiteY1" fmla="*/ 200750 h 200750"/>
                <a:gd name="connsiteX2" fmla="*/ 0 w 235081"/>
                <a:gd name="connsiteY2" fmla="*/ 100375 h 200750"/>
                <a:gd name="connsiteX3" fmla="*/ 117541 w 235081"/>
                <a:gd name="connsiteY3" fmla="*/ 0 h 200750"/>
                <a:gd name="connsiteX4" fmla="*/ 235082 w 235081"/>
                <a:gd name="connsiteY4" fmla="*/ 100375 h 200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5081" h="200750">
                  <a:moveTo>
                    <a:pt x="235082" y="100375"/>
                  </a:moveTo>
                  <a:cubicBezTo>
                    <a:pt x="235082" y="155811"/>
                    <a:pt x="182457" y="200750"/>
                    <a:pt x="117541" y="200750"/>
                  </a:cubicBezTo>
                  <a:cubicBezTo>
                    <a:pt x="52625" y="200750"/>
                    <a:pt x="0" y="155811"/>
                    <a:pt x="0" y="100375"/>
                  </a:cubicBezTo>
                  <a:cubicBezTo>
                    <a:pt x="0" y="44940"/>
                    <a:pt x="52625" y="0"/>
                    <a:pt x="117541" y="0"/>
                  </a:cubicBezTo>
                  <a:cubicBezTo>
                    <a:pt x="182457" y="0"/>
                    <a:pt x="235082" y="44940"/>
                    <a:pt x="235082" y="100375"/>
                  </a:cubicBezTo>
                  <a:close/>
                </a:path>
              </a:pathLst>
            </a:custGeom>
            <a:noFill/>
            <a:ln w="62172" cap="flat">
              <a:solidFill>
                <a:srgbClr val="5CC6D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th-TH">
                <a:latin typeface="Agency FB" panose="020B0503020202020204" pitchFamily="34" charset="0"/>
              </a:endParaRPr>
            </a:p>
          </p:txBody>
        </p:sp>
      </p:grpSp>
      <p:sp>
        <p:nvSpPr>
          <p:cNvPr id="161" name="Freeform: Shape 160">
            <a:extLst>
              <a:ext uri="{FF2B5EF4-FFF2-40B4-BE49-F238E27FC236}">
                <a16:creationId xmlns:a16="http://schemas.microsoft.com/office/drawing/2014/main" id="{F9ACC645-AB0F-49AE-8F95-D482D60A65D0}"/>
              </a:ext>
            </a:extLst>
          </p:cNvPr>
          <p:cNvSpPr/>
          <p:nvPr userDrawn="1"/>
        </p:nvSpPr>
        <p:spPr>
          <a:xfrm rot="1244708">
            <a:off x="2025087" y="3547423"/>
            <a:ext cx="5069041" cy="1306198"/>
          </a:xfrm>
          <a:custGeom>
            <a:avLst/>
            <a:gdLst>
              <a:gd name="connsiteX0" fmla="*/ 0 w 5069041"/>
              <a:gd name="connsiteY0" fmla="*/ 1206794 h 1306198"/>
              <a:gd name="connsiteX1" fmla="*/ 2201227 w 5069041"/>
              <a:gd name="connsiteY1" fmla="*/ 382281 h 1306198"/>
              <a:gd name="connsiteX2" fmla="*/ 2999728 w 5069041"/>
              <a:gd name="connsiteY2" fmla="*/ 648289 h 1306198"/>
              <a:gd name="connsiteX3" fmla="*/ 4730278 w 5069041"/>
              <a:gd name="connsiteY3" fmla="*/ 0 h 1306198"/>
              <a:gd name="connsiteX4" fmla="*/ 5069041 w 5069041"/>
              <a:gd name="connsiteY4" fmla="*/ 112928 h 1306198"/>
              <a:gd name="connsiteX5" fmla="*/ 2272898 w 5069041"/>
              <a:gd name="connsiteY5" fmla="*/ 1160229 h 1306198"/>
              <a:gd name="connsiteX6" fmla="*/ 1438805 w 5069041"/>
              <a:gd name="connsiteY6" fmla="*/ 882371 h 1306198"/>
              <a:gd name="connsiteX7" fmla="*/ 307091 w 5069041"/>
              <a:gd name="connsiteY7" fmla="*/ 1306198 h 1306198"/>
              <a:gd name="connsiteX8" fmla="*/ 0 w 5069041"/>
              <a:gd name="connsiteY8" fmla="*/ 1206794 h 1306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69041" h="1306198">
                <a:moveTo>
                  <a:pt x="0" y="1206794"/>
                </a:moveTo>
                <a:lnTo>
                  <a:pt x="2201227" y="382281"/>
                </a:lnTo>
                <a:lnTo>
                  <a:pt x="2999728" y="648289"/>
                </a:lnTo>
                <a:lnTo>
                  <a:pt x="4730278" y="0"/>
                </a:lnTo>
                <a:lnTo>
                  <a:pt x="5069041" y="112928"/>
                </a:lnTo>
                <a:lnTo>
                  <a:pt x="2272898" y="1160229"/>
                </a:lnTo>
                <a:lnTo>
                  <a:pt x="1438805" y="882371"/>
                </a:lnTo>
                <a:lnTo>
                  <a:pt x="307091" y="1306198"/>
                </a:lnTo>
                <a:cubicBezTo>
                  <a:pt x="307254" y="1306338"/>
                  <a:pt x="69876" y="1180584"/>
                  <a:pt x="0" y="1206794"/>
                </a:cubicBezTo>
                <a:close/>
              </a:path>
            </a:pathLst>
          </a:custGeom>
          <a:solidFill>
            <a:srgbClr val="5CC6D6">
              <a:alpha val="20000"/>
            </a:srgbClr>
          </a:solidFill>
          <a:ln w="16322" cap="flat">
            <a:noFill/>
            <a:prstDash val="solid"/>
            <a:miter/>
          </a:ln>
        </p:spPr>
        <p:txBody>
          <a:bodyPr rtlCol="0" anchor="ctr"/>
          <a:lstStyle/>
          <a:p>
            <a:endParaRPr lang="th-TH">
              <a:latin typeface="Agency FB" panose="020B0503020202020204" pitchFamily="34" charset="0"/>
            </a:endParaRPr>
          </a:p>
        </p:txBody>
      </p:sp>
      <p:grpSp>
        <p:nvGrpSpPr>
          <p:cNvPr id="162" name="Graphic 181">
            <a:extLst>
              <a:ext uri="{FF2B5EF4-FFF2-40B4-BE49-F238E27FC236}">
                <a16:creationId xmlns:a16="http://schemas.microsoft.com/office/drawing/2014/main" id="{71BAAEAE-756B-40CF-9EC0-863BAE45013E}"/>
              </a:ext>
            </a:extLst>
          </p:cNvPr>
          <p:cNvGrpSpPr/>
          <p:nvPr userDrawn="1"/>
        </p:nvGrpSpPr>
        <p:grpSpPr>
          <a:xfrm>
            <a:off x="11046265" y="5270257"/>
            <a:ext cx="2000370" cy="1997429"/>
            <a:chOff x="5095926" y="2428856"/>
            <a:chExt cx="2000370" cy="1997429"/>
          </a:xfrm>
          <a:solidFill>
            <a:srgbClr val="5CC6D6"/>
          </a:solidFill>
        </p:grpSpPr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D9D5DF0B-3F8F-460C-8D10-3B60BE97F6C4}"/>
                </a:ext>
              </a:extLst>
            </p:cNvPr>
            <p:cNvSpPr/>
            <p:nvPr/>
          </p:nvSpPr>
          <p:spPr>
            <a:xfrm rot="-9218857">
              <a:off x="5025463" y="4061548"/>
              <a:ext cx="1499743" cy="33623"/>
            </a:xfrm>
            <a:custGeom>
              <a:avLst/>
              <a:gdLst>
                <a:gd name="connsiteX0" fmla="*/ 0 w 1499743"/>
                <a:gd name="connsiteY0" fmla="*/ 0 h 33623"/>
                <a:gd name="connsiteX1" fmla="*/ 1499743 w 1499743"/>
                <a:gd name="connsiteY1" fmla="*/ 0 h 33623"/>
                <a:gd name="connsiteX2" fmla="*/ 1499743 w 1499743"/>
                <a:gd name="connsiteY2" fmla="*/ 33624 h 33623"/>
                <a:gd name="connsiteX3" fmla="*/ 0 w 1499743"/>
                <a:gd name="connsiteY3" fmla="*/ 33624 h 33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9743" h="33623">
                  <a:moveTo>
                    <a:pt x="0" y="0"/>
                  </a:moveTo>
                  <a:lnTo>
                    <a:pt x="1499743" y="0"/>
                  </a:lnTo>
                  <a:lnTo>
                    <a:pt x="1499743" y="33624"/>
                  </a:lnTo>
                  <a:lnTo>
                    <a:pt x="0" y="3362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>
                <a:latin typeface="Agency FB" panose="020B0503020202020204" pitchFamily="34" charset="0"/>
              </a:endParaRPr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1B983B92-34A4-4058-95D8-618C946B45A2}"/>
                </a:ext>
              </a:extLst>
            </p:cNvPr>
            <p:cNvSpPr/>
            <p:nvPr/>
          </p:nvSpPr>
          <p:spPr>
            <a:xfrm rot="-9218857">
              <a:off x="5059310" y="3993255"/>
              <a:ext cx="1499743" cy="33623"/>
            </a:xfrm>
            <a:custGeom>
              <a:avLst/>
              <a:gdLst>
                <a:gd name="connsiteX0" fmla="*/ 0 w 1499743"/>
                <a:gd name="connsiteY0" fmla="*/ 0 h 33623"/>
                <a:gd name="connsiteX1" fmla="*/ 1499743 w 1499743"/>
                <a:gd name="connsiteY1" fmla="*/ 0 h 33623"/>
                <a:gd name="connsiteX2" fmla="*/ 1499743 w 1499743"/>
                <a:gd name="connsiteY2" fmla="*/ 33624 h 33623"/>
                <a:gd name="connsiteX3" fmla="*/ 0 w 1499743"/>
                <a:gd name="connsiteY3" fmla="*/ 33624 h 33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9743" h="33623">
                  <a:moveTo>
                    <a:pt x="0" y="0"/>
                  </a:moveTo>
                  <a:lnTo>
                    <a:pt x="1499743" y="0"/>
                  </a:lnTo>
                  <a:lnTo>
                    <a:pt x="1499743" y="33624"/>
                  </a:lnTo>
                  <a:lnTo>
                    <a:pt x="0" y="3362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>
                <a:latin typeface="Agency FB" panose="020B0503020202020204" pitchFamily="34" charset="0"/>
              </a:endParaRPr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649F93AC-955E-4A17-B758-DF28F2752968}"/>
                </a:ext>
              </a:extLst>
            </p:cNvPr>
            <p:cNvSpPr/>
            <p:nvPr/>
          </p:nvSpPr>
          <p:spPr>
            <a:xfrm rot="-9218857">
              <a:off x="5025648" y="4047126"/>
              <a:ext cx="1499743" cy="33623"/>
            </a:xfrm>
            <a:custGeom>
              <a:avLst/>
              <a:gdLst>
                <a:gd name="connsiteX0" fmla="*/ 0 w 1499743"/>
                <a:gd name="connsiteY0" fmla="*/ 0 h 33623"/>
                <a:gd name="connsiteX1" fmla="*/ 1499743 w 1499743"/>
                <a:gd name="connsiteY1" fmla="*/ 0 h 33623"/>
                <a:gd name="connsiteX2" fmla="*/ 1499743 w 1499743"/>
                <a:gd name="connsiteY2" fmla="*/ 33624 h 33623"/>
                <a:gd name="connsiteX3" fmla="*/ 0 w 1499743"/>
                <a:gd name="connsiteY3" fmla="*/ 33624 h 33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9743" h="33623">
                  <a:moveTo>
                    <a:pt x="0" y="0"/>
                  </a:moveTo>
                  <a:lnTo>
                    <a:pt x="1499743" y="0"/>
                  </a:lnTo>
                  <a:lnTo>
                    <a:pt x="1499743" y="33624"/>
                  </a:lnTo>
                  <a:lnTo>
                    <a:pt x="0" y="3362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>
                <a:latin typeface="Agency FB" panose="020B0503020202020204" pitchFamily="34" charset="0"/>
              </a:endParaRPr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C15FC014-6603-47E9-B796-B9B76822A559}"/>
                </a:ext>
              </a:extLst>
            </p:cNvPr>
            <p:cNvSpPr/>
            <p:nvPr/>
          </p:nvSpPr>
          <p:spPr>
            <a:xfrm rot="-9218857">
              <a:off x="5093033" y="3925006"/>
              <a:ext cx="1499743" cy="33623"/>
            </a:xfrm>
            <a:custGeom>
              <a:avLst/>
              <a:gdLst>
                <a:gd name="connsiteX0" fmla="*/ 0 w 1499743"/>
                <a:gd name="connsiteY0" fmla="*/ 0 h 33623"/>
                <a:gd name="connsiteX1" fmla="*/ 1499743 w 1499743"/>
                <a:gd name="connsiteY1" fmla="*/ 0 h 33623"/>
                <a:gd name="connsiteX2" fmla="*/ 1499743 w 1499743"/>
                <a:gd name="connsiteY2" fmla="*/ 33624 h 33623"/>
                <a:gd name="connsiteX3" fmla="*/ 0 w 1499743"/>
                <a:gd name="connsiteY3" fmla="*/ 33624 h 33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9743" h="33623">
                  <a:moveTo>
                    <a:pt x="0" y="0"/>
                  </a:moveTo>
                  <a:lnTo>
                    <a:pt x="1499743" y="0"/>
                  </a:lnTo>
                  <a:lnTo>
                    <a:pt x="1499743" y="33624"/>
                  </a:lnTo>
                  <a:lnTo>
                    <a:pt x="0" y="3362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>
                <a:latin typeface="Agency FB" panose="020B0503020202020204" pitchFamily="34" charset="0"/>
              </a:endParaRPr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53AB0AB6-B35F-4910-8A9A-EFA52B7B4572}"/>
                </a:ext>
              </a:extLst>
            </p:cNvPr>
            <p:cNvSpPr/>
            <p:nvPr/>
          </p:nvSpPr>
          <p:spPr>
            <a:xfrm rot="-9218857">
              <a:off x="5126885" y="3856713"/>
              <a:ext cx="1499743" cy="33623"/>
            </a:xfrm>
            <a:custGeom>
              <a:avLst/>
              <a:gdLst>
                <a:gd name="connsiteX0" fmla="*/ 0 w 1499743"/>
                <a:gd name="connsiteY0" fmla="*/ 0 h 33623"/>
                <a:gd name="connsiteX1" fmla="*/ 1499743 w 1499743"/>
                <a:gd name="connsiteY1" fmla="*/ 0 h 33623"/>
                <a:gd name="connsiteX2" fmla="*/ 1499743 w 1499743"/>
                <a:gd name="connsiteY2" fmla="*/ 33624 h 33623"/>
                <a:gd name="connsiteX3" fmla="*/ 0 w 1499743"/>
                <a:gd name="connsiteY3" fmla="*/ 33624 h 33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9743" h="33623">
                  <a:moveTo>
                    <a:pt x="0" y="0"/>
                  </a:moveTo>
                  <a:lnTo>
                    <a:pt x="1499743" y="0"/>
                  </a:lnTo>
                  <a:lnTo>
                    <a:pt x="1499743" y="33624"/>
                  </a:lnTo>
                  <a:lnTo>
                    <a:pt x="0" y="3362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>
                <a:latin typeface="Agency FB" panose="020B0503020202020204" pitchFamily="34" charset="0"/>
              </a:endParaRPr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EFCEB18F-E092-4675-AC5D-88CAF30065C7}"/>
                </a:ext>
              </a:extLst>
            </p:cNvPr>
            <p:cNvSpPr/>
            <p:nvPr/>
          </p:nvSpPr>
          <p:spPr>
            <a:xfrm rot="-9218857">
              <a:off x="5160733" y="3788419"/>
              <a:ext cx="1499743" cy="33623"/>
            </a:xfrm>
            <a:custGeom>
              <a:avLst/>
              <a:gdLst>
                <a:gd name="connsiteX0" fmla="*/ 0 w 1499743"/>
                <a:gd name="connsiteY0" fmla="*/ 0 h 33623"/>
                <a:gd name="connsiteX1" fmla="*/ 1499743 w 1499743"/>
                <a:gd name="connsiteY1" fmla="*/ 0 h 33623"/>
                <a:gd name="connsiteX2" fmla="*/ 1499743 w 1499743"/>
                <a:gd name="connsiteY2" fmla="*/ 33624 h 33623"/>
                <a:gd name="connsiteX3" fmla="*/ 0 w 1499743"/>
                <a:gd name="connsiteY3" fmla="*/ 33624 h 33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9743" h="33623">
                  <a:moveTo>
                    <a:pt x="0" y="0"/>
                  </a:moveTo>
                  <a:lnTo>
                    <a:pt x="1499743" y="0"/>
                  </a:lnTo>
                  <a:lnTo>
                    <a:pt x="1499743" y="33624"/>
                  </a:lnTo>
                  <a:lnTo>
                    <a:pt x="0" y="3362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>
                <a:latin typeface="Agency FB" panose="020B0503020202020204" pitchFamily="34" charset="0"/>
              </a:endParaRPr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9BCF3120-A095-45DC-B5A2-FD619737F0D7}"/>
                </a:ext>
              </a:extLst>
            </p:cNvPr>
            <p:cNvSpPr/>
            <p:nvPr/>
          </p:nvSpPr>
          <p:spPr>
            <a:xfrm rot="-9218857">
              <a:off x="5194579" y="3720125"/>
              <a:ext cx="1499743" cy="33623"/>
            </a:xfrm>
            <a:custGeom>
              <a:avLst/>
              <a:gdLst>
                <a:gd name="connsiteX0" fmla="*/ 0 w 1499743"/>
                <a:gd name="connsiteY0" fmla="*/ 0 h 33623"/>
                <a:gd name="connsiteX1" fmla="*/ 1499743 w 1499743"/>
                <a:gd name="connsiteY1" fmla="*/ 0 h 33623"/>
                <a:gd name="connsiteX2" fmla="*/ 1499743 w 1499743"/>
                <a:gd name="connsiteY2" fmla="*/ 33624 h 33623"/>
                <a:gd name="connsiteX3" fmla="*/ 0 w 1499743"/>
                <a:gd name="connsiteY3" fmla="*/ 33624 h 33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9743" h="33623">
                  <a:moveTo>
                    <a:pt x="0" y="0"/>
                  </a:moveTo>
                  <a:lnTo>
                    <a:pt x="1499743" y="0"/>
                  </a:lnTo>
                  <a:lnTo>
                    <a:pt x="1499743" y="33624"/>
                  </a:lnTo>
                  <a:lnTo>
                    <a:pt x="0" y="3362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>
                <a:latin typeface="Agency FB" panose="020B0503020202020204" pitchFamily="34" charset="0"/>
              </a:endParaRPr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09285C7C-2858-4C34-AE63-67EDCE716EE9}"/>
                </a:ext>
              </a:extLst>
            </p:cNvPr>
            <p:cNvSpPr/>
            <p:nvPr/>
          </p:nvSpPr>
          <p:spPr>
            <a:xfrm rot="-9218857">
              <a:off x="5228427" y="3651834"/>
              <a:ext cx="1499743" cy="33623"/>
            </a:xfrm>
            <a:custGeom>
              <a:avLst/>
              <a:gdLst>
                <a:gd name="connsiteX0" fmla="*/ 0 w 1499743"/>
                <a:gd name="connsiteY0" fmla="*/ 0 h 33623"/>
                <a:gd name="connsiteX1" fmla="*/ 1499743 w 1499743"/>
                <a:gd name="connsiteY1" fmla="*/ 0 h 33623"/>
                <a:gd name="connsiteX2" fmla="*/ 1499743 w 1499743"/>
                <a:gd name="connsiteY2" fmla="*/ 33624 h 33623"/>
                <a:gd name="connsiteX3" fmla="*/ 0 w 1499743"/>
                <a:gd name="connsiteY3" fmla="*/ 33624 h 33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9743" h="33623">
                  <a:moveTo>
                    <a:pt x="0" y="0"/>
                  </a:moveTo>
                  <a:lnTo>
                    <a:pt x="1499743" y="0"/>
                  </a:lnTo>
                  <a:lnTo>
                    <a:pt x="1499743" y="33624"/>
                  </a:lnTo>
                  <a:lnTo>
                    <a:pt x="0" y="3362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>
                <a:latin typeface="Agency FB" panose="020B0503020202020204" pitchFamily="34" charset="0"/>
              </a:endParaRPr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1F4E4BF5-604D-45B8-A7FE-F7CBA1BFB155}"/>
                </a:ext>
              </a:extLst>
            </p:cNvPr>
            <p:cNvSpPr/>
            <p:nvPr/>
          </p:nvSpPr>
          <p:spPr>
            <a:xfrm rot="-9218857">
              <a:off x="5262197" y="3583498"/>
              <a:ext cx="1499743" cy="33623"/>
            </a:xfrm>
            <a:custGeom>
              <a:avLst/>
              <a:gdLst>
                <a:gd name="connsiteX0" fmla="*/ 0 w 1499743"/>
                <a:gd name="connsiteY0" fmla="*/ 0 h 33623"/>
                <a:gd name="connsiteX1" fmla="*/ 1499743 w 1499743"/>
                <a:gd name="connsiteY1" fmla="*/ 0 h 33623"/>
                <a:gd name="connsiteX2" fmla="*/ 1499743 w 1499743"/>
                <a:gd name="connsiteY2" fmla="*/ 33624 h 33623"/>
                <a:gd name="connsiteX3" fmla="*/ 0 w 1499743"/>
                <a:gd name="connsiteY3" fmla="*/ 33624 h 33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9743" h="33623">
                  <a:moveTo>
                    <a:pt x="0" y="0"/>
                  </a:moveTo>
                  <a:lnTo>
                    <a:pt x="1499743" y="0"/>
                  </a:lnTo>
                  <a:lnTo>
                    <a:pt x="1499743" y="33624"/>
                  </a:lnTo>
                  <a:lnTo>
                    <a:pt x="0" y="3362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>
                <a:latin typeface="Agency FB" panose="020B0503020202020204" pitchFamily="34" charset="0"/>
              </a:endParaRPr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7D99816E-C886-474C-8AE8-B16E61EC76A7}"/>
                </a:ext>
              </a:extLst>
            </p:cNvPr>
            <p:cNvSpPr/>
            <p:nvPr/>
          </p:nvSpPr>
          <p:spPr>
            <a:xfrm rot="-9218857">
              <a:off x="5296044" y="3515204"/>
              <a:ext cx="1499743" cy="33623"/>
            </a:xfrm>
            <a:custGeom>
              <a:avLst/>
              <a:gdLst>
                <a:gd name="connsiteX0" fmla="*/ 0 w 1499743"/>
                <a:gd name="connsiteY0" fmla="*/ 0 h 33623"/>
                <a:gd name="connsiteX1" fmla="*/ 1499743 w 1499743"/>
                <a:gd name="connsiteY1" fmla="*/ 0 h 33623"/>
                <a:gd name="connsiteX2" fmla="*/ 1499743 w 1499743"/>
                <a:gd name="connsiteY2" fmla="*/ 33624 h 33623"/>
                <a:gd name="connsiteX3" fmla="*/ 0 w 1499743"/>
                <a:gd name="connsiteY3" fmla="*/ 33624 h 33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9743" h="33623">
                  <a:moveTo>
                    <a:pt x="0" y="0"/>
                  </a:moveTo>
                  <a:lnTo>
                    <a:pt x="1499743" y="0"/>
                  </a:lnTo>
                  <a:lnTo>
                    <a:pt x="1499743" y="33624"/>
                  </a:lnTo>
                  <a:lnTo>
                    <a:pt x="0" y="3362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>
                <a:latin typeface="Agency FB" panose="020B0503020202020204" pitchFamily="34" charset="0"/>
              </a:endParaRPr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80002012-E7E9-496F-BE2F-BB5D7B89BB05}"/>
                </a:ext>
              </a:extLst>
            </p:cNvPr>
            <p:cNvSpPr/>
            <p:nvPr/>
          </p:nvSpPr>
          <p:spPr>
            <a:xfrm rot="-9218857">
              <a:off x="5317779" y="3440947"/>
              <a:ext cx="1499743" cy="33623"/>
            </a:xfrm>
            <a:custGeom>
              <a:avLst/>
              <a:gdLst>
                <a:gd name="connsiteX0" fmla="*/ 0 w 1499743"/>
                <a:gd name="connsiteY0" fmla="*/ 0 h 33623"/>
                <a:gd name="connsiteX1" fmla="*/ 1499743 w 1499743"/>
                <a:gd name="connsiteY1" fmla="*/ 0 h 33623"/>
                <a:gd name="connsiteX2" fmla="*/ 1499743 w 1499743"/>
                <a:gd name="connsiteY2" fmla="*/ 33624 h 33623"/>
                <a:gd name="connsiteX3" fmla="*/ 0 w 1499743"/>
                <a:gd name="connsiteY3" fmla="*/ 33624 h 33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9743" h="33623">
                  <a:moveTo>
                    <a:pt x="0" y="0"/>
                  </a:moveTo>
                  <a:lnTo>
                    <a:pt x="1499743" y="0"/>
                  </a:lnTo>
                  <a:lnTo>
                    <a:pt x="1499743" y="33624"/>
                  </a:lnTo>
                  <a:lnTo>
                    <a:pt x="0" y="3362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>
                <a:latin typeface="Agency FB" panose="020B0503020202020204" pitchFamily="34" charset="0"/>
              </a:endParaRPr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18311DF5-E2A1-46BB-A6C0-37730F45E72D}"/>
                </a:ext>
              </a:extLst>
            </p:cNvPr>
            <p:cNvSpPr/>
            <p:nvPr/>
          </p:nvSpPr>
          <p:spPr>
            <a:xfrm rot="-9218857">
              <a:off x="5362705" y="3380615"/>
              <a:ext cx="1499743" cy="33623"/>
            </a:xfrm>
            <a:custGeom>
              <a:avLst/>
              <a:gdLst>
                <a:gd name="connsiteX0" fmla="*/ 0 w 1499743"/>
                <a:gd name="connsiteY0" fmla="*/ 0 h 33623"/>
                <a:gd name="connsiteX1" fmla="*/ 1499743 w 1499743"/>
                <a:gd name="connsiteY1" fmla="*/ 0 h 33623"/>
                <a:gd name="connsiteX2" fmla="*/ 1499743 w 1499743"/>
                <a:gd name="connsiteY2" fmla="*/ 33624 h 33623"/>
                <a:gd name="connsiteX3" fmla="*/ 0 w 1499743"/>
                <a:gd name="connsiteY3" fmla="*/ 33624 h 33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9743" h="33623">
                  <a:moveTo>
                    <a:pt x="0" y="0"/>
                  </a:moveTo>
                  <a:lnTo>
                    <a:pt x="1499743" y="0"/>
                  </a:lnTo>
                  <a:lnTo>
                    <a:pt x="1499743" y="33624"/>
                  </a:lnTo>
                  <a:lnTo>
                    <a:pt x="0" y="3362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>
                <a:latin typeface="Agency FB" panose="020B0503020202020204" pitchFamily="34" charset="0"/>
              </a:endParaRPr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76371BDE-F0E8-4F24-8A0F-763CEE4D0598}"/>
                </a:ext>
              </a:extLst>
            </p:cNvPr>
            <p:cNvSpPr/>
            <p:nvPr/>
          </p:nvSpPr>
          <p:spPr>
            <a:xfrm rot="-9218857">
              <a:off x="5396555" y="3312321"/>
              <a:ext cx="1499743" cy="33623"/>
            </a:xfrm>
            <a:custGeom>
              <a:avLst/>
              <a:gdLst>
                <a:gd name="connsiteX0" fmla="*/ 0 w 1499743"/>
                <a:gd name="connsiteY0" fmla="*/ 0 h 33623"/>
                <a:gd name="connsiteX1" fmla="*/ 1499743 w 1499743"/>
                <a:gd name="connsiteY1" fmla="*/ 0 h 33623"/>
                <a:gd name="connsiteX2" fmla="*/ 1499743 w 1499743"/>
                <a:gd name="connsiteY2" fmla="*/ 33624 h 33623"/>
                <a:gd name="connsiteX3" fmla="*/ 0 w 1499743"/>
                <a:gd name="connsiteY3" fmla="*/ 33624 h 33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9743" h="33623">
                  <a:moveTo>
                    <a:pt x="0" y="0"/>
                  </a:moveTo>
                  <a:lnTo>
                    <a:pt x="1499743" y="0"/>
                  </a:lnTo>
                  <a:lnTo>
                    <a:pt x="1499743" y="33624"/>
                  </a:lnTo>
                  <a:lnTo>
                    <a:pt x="0" y="3362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>
                <a:latin typeface="Agency FB" panose="020B0503020202020204" pitchFamily="34" charset="0"/>
              </a:endParaRPr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E0E8AE76-22D1-4206-A6C2-CC8BA9DC91A9}"/>
                </a:ext>
              </a:extLst>
            </p:cNvPr>
            <p:cNvSpPr/>
            <p:nvPr/>
          </p:nvSpPr>
          <p:spPr>
            <a:xfrm rot="-9218857">
              <a:off x="5430400" y="3244030"/>
              <a:ext cx="1499743" cy="33623"/>
            </a:xfrm>
            <a:custGeom>
              <a:avLst/>
              <a:gdLst>
                <a:gd name="connsiteX0" fmla="*/ 0 w 1499743"/>
                <a:gd name="connsiteY0" fmla="*/ 0 h 33623"/>
                <a:gd name="connsiteX1" fmla="*/ 1499743 w 1499743"/>
                <a:gd name="connsiteY1" fmla="*/ 0 h 33623"/>
                <a:gd name="connsiteX2" fmla="*/ 1499743 w 1499743"/>
                <a:gd name="connsiteY2" fmla="*/ 33624 h 33623"/>
                <a:gd name="connsiteX3" fmla="*/ 0 w 1499743"/>
                <a:gd name="connsiteY3" fmla="*/ 33624 h 33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9743" h="33623">
                  <a:moveTo>
                    <a:pt x="0" y="0"/>
                  </a:moveTo>
                  <a:lnTo>
                    <a:pt x="1499743" y="0"/>
                  </a:lnTo>
                  <a:lnTo>
                    <a:pt x="1499743" y="33624"/>
                  </a:lnTo>
                  <a:lnTo>
                    <a:pt x="0" y="3362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>
                <a:latin typeface="Agency FB" panose="020B0503020202020204" pitchFamily="34" charset="0"/>
              </a:endParaRPr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D3037457-DDF4-4BC1-B03B-1C1361F00E54}"/>
                </a:ext>
              </a:extLst>
            </p:cNvPr>
            <p:cNvSpPr/>
            <p:nvPr/>
          </p:nvSpPr>
          <p:spPr>
            <a:xfrm rot="-9218857">
              <a:off x="5464252" y="3175737"/>
              <a:ext cx="1499743" cy="33623"/>
            </a:xfrm>
            <a:custGeom>
              <a:avLst/>
              <a:gdLst>
                <a:gd name="connsiteX0" fmla="*/ 0 w 1499743"/>
                <a:gd name="connsiteY0" fmla="*/ 0 h 33623"/>
                <a:gd name="connsiteX1" fmla="*/ 1499743 w 1499743"/>
                <a:gd name="connsiteY1" fmla="*/ 0 h 33623"/>
                <a:gd name="connsiteX2" fmla="*/ 1499743 w 1499743"/>
                <a:gd name="connsiteY2" fmla="*/ 33624 h 33623"/>
                <a:gd name="connsiteX3" fmla="*/ 0 w 1499743"/>
                <a:gd name="connsiteY3" fmla="*/ 33624 h 33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9743" h="33623">
                  <a:moveTo>
                    <a:pt x="0" y="0"/>
                  </a:moveTo>
                  <a:lnTo>
                    <a:pt x="1499743" y="0"/>
                  </a:lnTo>
                  <a:lnTo>
                    <a:pt x="1499743" y="33624"/>
                  </a:lnTo>
                  <a:lnTo>
                    <a:pt x="0" y="3362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>
                <a:latin typeface="Agency FB" panose="020B0503020202020204" pitchFamily="34" charset="0"/>
              </a:endParaRPr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F4122A79-623B-467C-AF69-8BC4C8508933}"/>
                </a:ext>
              </a:extLst>
            </p:cNvPr>
            <p:cNvSpPr/>
            <p:nvPr/>
          </p:nvSpPr>
          <p:spPr>
            <a:xfrm rot="-9218857">
              <a:off x="5498017" y="3107400"/>
              <a:ext cx="1499743" cy="33623"/>
            </a:xfrm>
            <a:custGeom>
              <a:avLst/>
              <a:gdLst>
                <a:gd name="connsiteX0" fmla="*/ 0 w 1499743"/>
                <a:gd name="connsiteY0" fmla="*/ 0 h 33623"/>
                <a:gd name="connsiteX1" fmla="*/ 1499743 w 1499743"/>
                <a:gd name="connsiteY1" fmla="*/ 0 h 33623"/>
                <a:gd name="connsiteX2" fmla="*/ 1499743 w 1499743"/>
                <a:gd name="connsiteY2" fmla="*/ 33624 h 33623"/>
                <a:gd name="connsiteX3" fmla="*/ 0 w 1499743"/>
                <a:gd name="connsiteY3" fmla="*/ 33624 h 33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9743" h="33623">
                  <a:moveTo>
                    <a:pt x="0" y="0"/>
                  </a:moveTo>
                  <a:lnTo>
                    <a:pt x="1499743" y="0"/>
                  </a:lnTo>
                  <a:lnTo>
                    <a:pt x="1499743" y="33624"/>
                  </a:lnTo>
                  <a:lnTo>
                    <a:pt x="0" y="3362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>
                <a:latin typeface="Agency FB" panose="020B0503020202020204" pitchFamily="34" charset="0"/>
              </a:endParaRPr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CB64BE76-B51A-4EB5-9F97-E05E537D1D32}"/>
                </a:ext>
              </a:extLst>
            </p:cNvPr>
            <p:cNvSpPr/>
            <p:nvPr/>
          </p:nvSpPr>
          <p:spPr>
            <a:xfrm rot="-9218857">
              <a:off x="5531865" y="3039106"/>
              <a:ext cx="1499743" cy="33623"/>
            </a:xfrm>
            <a:custGeom>
              <a:avLst/>
              <a:gdLst>
                <a:gd name="connsiteX0" fmla="*/ 0 w 1499743"/>
                <a:gd name="connsiteY0" fmla="*/ 0 h 33623"/>
                <a:gd name="connsiteX1" fmla="*/ 1499743 w 1499743"/>
                <a:gd name="connsiteY1" fmla="*/ 0 h 33623"/>
                <a:gd name="connsiteX2" fmla="*/ 1499743 w 1499743"/>
                <a:gd name="connsiteY2" fmla="*/ 33624 h 33623"/>
                <a:gd name="connsiteX3" fmla="*/ 0 w 1499743"/>
                <a:gd name="connsiteY3" fmla="*/ 33624 h 33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9743" h="33623">
                  <a:moveTo>
                    <a:pt x="0" y="0"/>
                  </a:moveTo>
                  <a:lnTo>
                    <a:pt x="1499743" y="0"/>
                  </a:lnTo>
                  <a:lnTo>
                    <a:pt x="1499743" y="33624"/>
                  </a:lnTo>
                  <a:lnTo>
                    <a:pt x="0" y="3362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>
                <a:latin typeface="Agency FB" panose="020B0503020202020204" pitchFamily="34" charset="0"/>
              </a:endParaRPr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527A27AC-F7BB-44FE-A3C8-C78374BA3A6D}"/>
                </a:ext>
              </a:extLst>
            </p:cNvPr>
            <p:cNvSpPr/>
            <p:nvPr/>
          </p:nvSpPr>
          <p:spPr>
            <a:xfrm rot="-9218857">
              <a:off x="5565714" y="2970816"/>
              <a:ext cx="1499743" cy="33623"/>
            </a:xfrm>
            <a:custGeom>
              <a:avLst/>
              <a:gdLst>
                <a:gd name="connsiteX0" fmla="*/ 0 w 1499743"/>
                <a:gd name="connsiteY0" fmla="*/ 0 h 33623"/>
                <a:gd name="connsiteX1" fmla="*/ 1499743 w 1499743"/>
                <a:gd name="connsiteY1" fmla="*/ 0 h 33623"/>
                <a:gd name="connsiteX2" fmla="*/ 1499743 w 1499743"/>
                <a:gd name="connsiteY2" fmla="*/ 33624 h 33623"/>
                <a:gd name="connsiteX3" fmla="*/ 0 w 1499743"/>
                <a:gd name="connsiteY3" fmla="*/ 33624 h 33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9743" h="33623">
                  <a:moveTo>
                    <a:pt x="0" y="0"/>
                  </a:moveTo>
                  <a:lnTo>
                    <a:pt x="1499743" y="0"/>
                  </a:lnTo>
                  <a:lnTo>
                    <a:pt x="1499743" y="33624"/>
                  </a:lnTo>
                  <a:lnTo>
                    <a:pt x="0" y="3362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>
                <a:latin typeface="Agency FB" panose="020B0503020202020204" pitchFamily="34" charset="0"/>
              </a:endParaRPr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B5729757-879A-4D68-AF5B-8C99A04E42EB}"/>
                </a:ext>
              </a:extLst>
            </p:cNvPr>
            <p:cNvSpPr/>
            <p:nvPr/>
          </p:nvSpPr>
          <p:spPr>
            <a:xfrm rot="-9218857">
              <a:off x="5599564" y="2902524"/>
              <a:ext cx="1499743" cy="33623"/>
            </a:xfrm>
            <a:custGeom>
              <a:avLst/>
              <a:gdLst>
                <a:gd name="connsiteX0" fmla="*/ 0 w 1499743"/>
                <a:gd name="connsiteY0" fmla="*/ 0 h 33623"/>
                <a:gd name="connsiteX1" fmla="*/ 1499743 w 1499743"/>
                <a:gd name="connsiteY1" fmla="*/ 0 h 33623"/>
                <a:gd name="connsiteX2" fmla="*/ 1499743 w 1499743"/>
                <a:gd name="connsiteY2" fmla="*/ 33624 h 33623"/>
                <a:gd name="connsiteX3" fmla="*/ 0 w 1499743"/>
                <a:gd name="connsiteY3" fmla="*/ 33624 h 33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9743" h="33623">
                  <a:moveTo>
                    <a:pt x="0" y="0"/>
                  </a:moveTo>
                  <a:lnTo>
                    <a:pt x="1499743" y="0"/>
                  </a:lnTo>
                  <a:lnTo>
                    <a:pt x="1499743" y="33624"/>
                  </a:lnTo>
                  <a:lnTo>
                    <a:pt x="0" y="3362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>
                <a:latin typeface="Agency FB" panose="020B0503020202020204" pitchFamily="34" charset="0"/>
              </a:endParaRPr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8F885FD2-80CC-438F-98B5-FE524DA41EFE}"/>
                </a:ext>
              </a:extLst>
            </p:cNvPr>
            <p:cNvSpPr/>
            <p:nvPr/>
          </p:nvSpPr>
          <p:spPr>
            <a:xfrm rot="-9218857">
              <a:off x="5633414" y="2834227"/>
              <a:ext cx="1499743" cy="33623"/>
            </a:xfrm>
            <a:custGeom>
              <a:avLst/>
              <a:gdLst>
                <a:gd name="connsiteX0" fmla="*/ 0 w 1499743"/>
                <a:gd name="connsiteY0" fmla="*/ 0 h 33623"/>
                <a:gd name="connsiteX1" fmla="*/ 1499743 w 1499743"/>
                <a:gd name="connsiteY1" fmla="*/ 0 h 33623"/>
                <a:gd name="connsiteX2" fmla="*/ 1499743 w 1499743"/>
                <a:gd name="connsiteY2" fmla="*/ 33624 h 33623"/>
                <a:gd name="connsiteX3" fmla="*/ 0 w 1499743"/>
                <a:gd name="connsiteY3" fmla="*/ 33624 h 33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9743" h="33623">
                  <a:moveTo>
                    <a:pt x="0" y="0"/>
                  </a:moveTo>
                  <a:lnTo>
                    <a:pt x="1499743" y="0"/>
                  </a:lnTo>
                  <a:lnTo>
                    <a:pt x="1499743" y="33624"/>
                  </a:lnTo>
                  <a:lnTo>
                    <a:pt x="0" y="3362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>
                <a:latin typeface="Agency FB" panose="020B0503020202020204" pitchFamily="34" charset="0"/>
              </a:endParaRPr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9537A711-4929-4BEF-976F-58D1921B5ABF}"/>
                </a:ext>
              </a:extLst>
            </p:cNvPr>
            <p:cNvSpPr/>
            <p:nvPr/>
          </p:nvSpPr>
          <p:spPr>
            <a:xfrm rot="-9218857">
              <a:off x="5667017" y="2773749"/>
              <a:ext cx="1499743" cy="33623"/>
            </a:xfrm>
            <a:custGeom>
              <a:avLst/>
              <a:gdLst>
                <a:gd name="connsiteX0" fmla="*/ 0 w 1499743"/>
                <a:gd name="connsiteY0" fmla="*/ 0 h 33623"/>
                <a:gd name="connsiteX1" fmla="*/ 1499743 w 1499743"/>
                <a:gd name="connsiteY1" fmla="*/ 0 h 33623"/>
                <a:gd name="connsiteX2" fmla="*/ 1499743 w 1499743"/>
                <a:gd name="connsiteY2" fmla="*/ 33624 h 33623"/>
                <a:gd name="connsiteX3" fmla="*/ 0 w 1499743"/>
                <a:gd name="connsiteY3" fmla="*/ 33624 h 33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9743" h="33623">
                  <a:moveTo>
                    <a:pt x="0" y="0"/>
                  </a:moveTo>
                  <a:lnTo>
                    <a:pt x="1499743" y="0"/>
                  </a:lnTo>
                  <a:lnTo>
                    <a:pt x="1499743" y="33624"/>
                  </a:lnTo>
                  <a:lnTo>
                    <a:pt x="0" y="3362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>
                <a:latin typeface="Agency FB" panose="020B0503020202020204" pitchFamily="34" charset="0"/>
              </a:endParaRPr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61758AAB-AD8A-48A2-92FE-142C4C10E608}"/>
                </a:ext>
              </a:extLst>
            </p:cNvPr>
            <p:cNvSpPr/>
            <p:nvPr/>
          </p:nvSpPr>
          <p:spPr>
            <a:xfrm rot="-9218857">
              <a:off x="5655149" y="2759970"/>
              <a:ext cx="1499743" cy="33623"/>
            </a:xfrm>
            <a:custGeom>
              <a:avLst/>
              <a:gdLst>
                <a:gd name="connsiteX0" fmla="*/ 0 w 1499743"/>
                <a:gd name="connsiteY0" fmla="*/ 0 h 33623"/>
                <a:gd name="connsiteX1" fmla="*/ 1499743 w 1499743"/>
                <a:gd name="connsiteY1" fmla="*/ 0 h 33623"/>
                <a:gd name="connsiteX2" fmla="*/ 1499743 w 1499743"/>
                <a:gd name="connsiteY2" fmla="*/ 33624 h 33623"/>
                <a:gd name="connsiteX3" fmla="*/ 0 w 1499743"/>
                <a:gd name="connsiteY3" fmla="*/ 33624 h 33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9743" h="33623">
                  <a:moveTo>
                    <a:pt x="0" y="0"/>
                  </a:moveTo>
                  <a:lnTo>
                    <a:pt x="1499743" y="0"/>
                  </a:lnTo>
                  <a:lnTo>
                    <a:pt x="1499743" y="33624"/>
                  </a:lnTo>
                  <a:lnTo>
                    <a:pt x="0" y="3362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>
                <a:latin typeface="Agency FB" panose="020B0503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864204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FF5EC4-7983-4BB7-B446-DF581FB261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9672A-362E-4DC1-AEFE-7EE54A55E142}" type="datetimeFigureOut">
              <a:rPr lang="th-TH" smtClean="0"/>
              <a:t>04/04/66</a:t>
            </a:fld>
            <a:endParaRPr lang="th-T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6AF8602-378B-49FA-AED2-0707CD2715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5354BFC-D767-4B58-84AE-DB2BF5EA97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F559C-3D56-4458-8087-8361C7DFA647}" type="slidenum">
              <a:rPr lang="th-TH" smtClean="0"/>
              <a:t>‹#›</a:t>
            </a:fld>
            <a:endParaRPr lang="th-TH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F8D9A6D-F704-43CB-9FF8-FEBCE5E06159}"/>
              </a:ext>
            </a:extLst>
          </p:cNvPr>
          <p:cNvGrpSpPr/>
          <p:nvPr userDrawn="1"/>
        </p:nvGrpSpPr>
        <p:grpSpPr>
          <a:xfrm rot="5400000">
            <a:off x="2182474" y="2232542"/>
            <a:ext cx="2231555" cy="8121774"/>
            <a:chOff x="-437867" y="-631154"/>
            <a:chExt cx="2231555" cy="8121774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D1A4DF66-D851-4B47-BCDE-7E4EC6599753}"/>
                </a:ext>
              </a:extLst>
            </p:cNvPr>
            <p:cNvGrpSpPr/>
            <p:nvPr/>
          </p:nvGrpSpPr>
          <p:grpSpPr>
            <a:xfrm rot="17410828">
              <a:off x="-1647059" y="1614844"/>
              <a:ext cx="4234265" cy="1815881"/>
              <a:chOff x="2202452" y="5588531"/>
              <a:chExt cx="4234265" cy="1815881"/>
            </a:xfrm>
          </p:grpSpPr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75891D21-F321-4DC0-952C-447A8EF12530}"/>
                  </a:ext>
                </a:extLst>
              </p:cNvPr>
              <p:cNvSpPr/>
              <p:nvPr/>
            </p:nvSpPr>
            <p:spPr>
              <a:xfrm>
                <a:off x="2202452" y="5703804"/>
                <a:ext cx="4053078" cy="1700608"/>
              </a:xfrm>
              <a:custGeom>
                <a:avLst/>
                <a:gdLst>
                  <a:gd name="connsiteX0" fmla="*/ 0 w 4053078"/>
                  <a:gd name="connsiteY0" fmla="*/ 1700609 h 1700608"/>
                  <a:gd name="connsiteX1" fmla="*/ 3158580 w 4053078"/>
                  <a:gd name="connsiteY1" fmla="*/ 570215 h 1700608"/>
                  <a:gd name="connsiteX2" fmla="*/ 3288208 w 4053078"/>
                  <a:gd name="connsiteY2" fmla="*/ 286502 h 1700608"/>
                  <a:gd name="connsiteX3" fmla="*/ 4053078 w 4053078"/>
                  <a:gd name="connsiteY3" fmla="*/ 0 h 17006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053078" h="1700608">
                    <a:moveTo>
                      <a:pt x="0" y="1700609"/>
                    </a:moveTo>
                    <a:lnTo>
                      <a:pt x="3158580" y="570215"/>
                    </a:lnTo>
                    <a:lnTo>
                      <a:pt x="3288208" y="286502"/>
                    </a:lnTo>
                    <a:lnTo>
                      <a:pt x="4053078" y="0"/>
                    </a:lnTo>
                  </a:path>
                </a:pathLst>
              </a:custGeom>
              <a:noFill/>
              <a:ln w="52348" cap="flat">
                <a:solidFill>
                  <a:srgbClr val="5CC6D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D5F35506-A810-4E39-AB80-D29BB625F4CF}"/>
                  </a:ext>
                </a:extLst>
              </p:cNvPr>
              <p:cNvSpPr/>
              <p:nvPr/>
            </p:nvSpPr>
            <p:spPr>
              <a:xfrm>
                <a:off x="6238743" y="5588531"/>
                <a:ext cx="197974" cy="168988"/>
              </a:xfrm>
              <a:custGeom>
                <a:avLst/>
                <a:gdLst>
                  <a:gd name="connsiteX0" fmla="*/ 191147 w 197974"/>
                  <a:gd name="connsiteY0" fmla="*/ 115273 h 168988"/>
                  <a:gd name="connsiteX1" fmla="*/ 134986 w 197974"/>
                  <a:gd name="connsiteY1" fmla="*/ 5830 h 168988"/>
                  <a:gd name="connsiteX2" fmla="*/ 6828 w 197974"/>
                  <a:gd name="connsiteY2" fmla="*/ 53790 h 168988"/>
                  <a:gd name="connsiteX3" fmla="*/ 62989 w 197974"/>
                  <a:gd name="connsiteY3" fmla="*/ 163233 h 168988"/>
                  <a:gd name="connsiteX4" fmla="*/ 191147 w 197974"/>
                  <a:gd name="connsiteY4" fmla="*/ 115273 h 1689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7974" h="168988">
                    <a:moveTo>
                      <a:pt x="191147" y="115273"/>
                    </a:moveTo>
                    <a:cubicBezTo>
                      <a:pt x="211064" y="71775"/>
                      <a:pt x="185923" y="22839"/>
                      <a:pt x="134986" y="5830"/>
                    </a:cubicBezTo>
                    <a:cubicBezTo>
                      <a:pt x="84049" y="-11178"/>
                      <a:pt x="26745" y="10292"/>
                      <a:pt x="6828" y="53790"/>
                    </a:cubicBezTo>
                    <a:cubicBezTo>
                      <a:pt x="-13090" y="97288"/>
                      <a:pt x="12051" y="146223"/>
                      <a:pt x="62989" y="163233"/>
                    </a:cubicBezTo>
                    <a:cubicBezTo>
                      <a:pt x="113926" y="180101"/>
                      <a:pt x="171229" y="158632"/>
                      <a:pt x="191147" y="115273"/>
                    </a:cubicBezTo>
                    <a:close/>
                  </a:path>
                </a:pathLst>
              </a:custGeom>
              <a:noFill/>
              <a:ln w="52348" cap="flat">
                <a:solidFill>
                  <a:srgbClr val="5CC6D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th-TH" dirty="0">
                  <a:latin typeface="Agency FB" panose="020B0503020202020204" pitchFamily="34" charset="0"/>
                </a:endParaRPr>
              </a:p>
            </p:txBody>
          </p:sp>
        </p:grp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962B98C6-B7C3-4E66-AD20-75302863CE55}"/>
                </a:ext>
              </a:extLst>
            </p:cNvPr>
            <p:cNvSpPr/>
            <p:nvPr/>
          </p:nvSpPr>
          <p:spPr>
            <a:xfrm rot="17401931">
              <a:off x="-1890565" y="3407791"/>
              <a:ext cx="4267764" cy="1099860"/>
            </a:xfrm>
            <a:custGeom>
              <a:avLst/>
              <a:gdLst>
                <a:gd name="connsiteX0" fmla="*/ 0 w 4267764"/>
                <a:gd name="connsiteY0" fmla="*/ 1015932 h 1099860"/>
                <a:gd name="connsiteX1" fmla="*/ 1853321 w 4267764"/>
                <a:gd name="connsiteY1" fmla="*/ 321775 h 1099860"/>
                <a:gd name="connsiteX2" fmla="*/ 2525460 w 4267764"/>
                <a:gd name="connsiteY2" fmla="*/ 545818 h 1099860"/>
                <a:gd name="connsiteX3" fmla="*/ 3982550 w 4267764"/>
                <a:gd name="connsiteY3" fmla="*/ 0 h 1099860"/>
                <a:gd name="connsiteX4" fmla="*/ 4267764 w 4267764"/>
                <a:gd name="connsiteY4" fmla="*/ 95083 h 1099860"/>
                <a:gd name="connsiteX5" fmla="*/ 1913563 w 4267764"/>
                <a:gd name="connsiteY5" fmla="*/ 976896 h 1099860"/>
                <a:gd name="connsiteX6" fmla="*/ 1211385 w 4267764"/>
                <a:gd name="connsiteY6" fmla="*/ 742953 h 1099860"/>
                <a:gd name="connsiteX7" fmla="*/ 258603 w 4267764"/>
                <a:gd name="connsiteY7" fmla="*/ 1099861 h 1099860"/>
                <a:gd name="connsiteX8" fmla="*/ 0 w 4267764"/>
                <a:gd name="connsiteY8" fmla="*/ 1015932 h 1099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67764" h="1099860">
                  <a:moveTo>
                    <a:pt x="0" y="1015932"/>
                  </a:moveTo>
                  <a:lnTo>
                    <a:pt x="1853321" y="321775"/>
                  </a:lnTo>
                  <a:lnTo>
                    <a:pt x="2525460" y="545818"/>
                  </a:lnTo>
                  <a:lnTo>
                    <a:pt x="3982550" y="0"/>
                  </a:lnTo>
                  <a:lnTo>
                    <a:pt x="4267764" y="95083"/>
                  </a:lnTo>
                  <a:lnTo>
                    <a:pt x="1913563" y="976896"/>
                  </a:lnTo>
                  <a:lnTo>
                    <a:pt x="1211385" y="742953"/>
                  </a:lnTo>
                  <a:lnTo>
                    <a:pt x="258603" y="1099861"/>
                  </a:lnTo>
                  <a:cubicBezTo>
                    <a:pt x="258603" y="1099722"/>
                    <a:pt x="58773" y="993904"/>
                    <a:pt x="0" y="1015932"/>
                  </a:cubicBezTo>
                  <a:close/>
                </a:path>
              </a:pathLst>
            </a:custGeom>
            <a:solidFill>
              <a:srgbClr val="5CC6D6">
                <a:alpha val="20000"/>
              </a:srgbClr>
            </a:solidFill>
            <a:ln w="163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 dirty="0">
                <a:latin typeface="Agency FB" panose="020B0503020202020204" pitchFamily="34" charset="0"/>
              </a:endParaRP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F72E3262-5FFE-49A1-9D83-B2841BA3E82D}"/>
                </a:ext>
              </a:extLst>
            </p:cNvPr>
            <p:cNvGrpSpPr/>
            <p:nvPr/>
          </p:nvGrpSpPr>
          <p:grpSpPr>
            <a:xfrm rot="17290100">
              <a:off x="-391493" y="4141543"/>
              <a:ext cx="2009723" cy="1187693"/>
              <a:chOff x="8618546" y="3870609"/>
              <a:chExt cx="2009723" cy="1187693"/>
            </a:xfrm>
          </p:grpSpPr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46F71F26-B233-472D-9672-462FADF8EC09}"/>
                  </a:ext>
                </a:extLst>
              </p:cNvPr>
              <p:cNvSpPr/>
              <p:nvPr/>
            </p:nvSpPr>
            <p:spPr>
              <a:xfrm>
                <a:off x="8618546" y="4458531"/>
                <a:ext cx="439984" cy="599771"/>
              </a:xfrm>
              <a:custGeom>
                <a:avLst/>
                <a:gdLst>
                  <a:gd name="connsiteX0" fmla="*/ 240155 w 439984"/>
                  <a:gd name="connsiteY0" fmla="*/ 74867 h 599771"/>
                  <a:gd name="connsiteX1" fmla="*/ 439984 w 439984"/>
                  <a:gd name="connsiteY1" fmla="*/ 0 h 599771"/>
                  <a:gd name="connsiteX2" fmla="*/ 200156 w 439984"/>
                  <a:gd name="connsiteY2" fmla="*/ 524765 h 599771"/>
                  <a:gd name="connsiteX3" fmla="*/ 0 w 439984"/>
                  <a:gd name="connsiteY3" fmla="*/ 599772 h 5997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9984" h="599771">
                    <a:moveTo>
                      <a:pt x="240155" y="74867"/>
                    </a:moveTo>
                    <a:lnTo>
                      <a:pt x="439984" y="0"/>
                    </a:lnTo>
                    <a:lnTo>
                      <a:pt x="200156" y="524765"/>
                    </a:lnTo>
                    <a:lnTo>
                      <a:pt x="0" y="599772"/>
                    </a:lnTo>
                    <a:close/>
                  </a:path>
                </a:pathLst>
              </a:custGeom>
              <a:solidFill>
                <a:srgbClr val="5CC6D6">
                  <a:alpha val="20000"/>
                </a:srgbClr>
              </a:solidFill>
              <a:ln w="163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FA0DDA96-D1C7-4673-BB35-743B344DE7A7}"/>
                  </a:ext>
                </a:extLst>
              </p:cNvPr>
              <p:cNvSpPr/>
              <p:nvPr/>
            </p:nvSpPr>
            <p:spPr>
              <a:xfrm>
                <a:off x="9011021" y="4311585"/>
                <a:ext cx="439984" cy="599771"/>
              </a:xfrm>
              <a:custGeom>
                <a:avLst/>
                <a:gdLst>
                  <a:gd name="connsiteX0" fmla="*/ 240155 w 439984"/>
                  <a:gd name="connsiteY0" fmla="*/ 74728 h 599771"/>
                  <a:gd name="connsiteX1" fmla="*/ 439984 w 439984"/>
                  <a:gd name="connsiteY1" fmla="*/ 0 h 599771"/>
                  <a:gd name="connsiteX2" fmla="*/ 200156 w 439984"/>
                  <a:gd name="connsiteY2" fmla="*/ 524766 h 599771"/>
                  <a:gd name="connsiteX3" fmla="*/ 0 w 439984"/>
                  <a:gd name="connsiteY3" fmla="*/ 599772 h 5997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9984" h="599771">
                    <a:moveTo>
                      <a:pt x="240155" y="74728"/>
                    </a:moveTo>
                    <a:lnTo>
                      <a:pt x="439984" y="0"/>
                    </a:lnTo>
                    <a:lnTo>
                      <a:pt x="200156" y="524766"/>
                    </a:lnTo>
                    <a:lnTo>
                      <a:pt x="0" y="599772"/>
                    </a:lnTo>
                    <a:close/>
                  </a:path>
                </a:pathLst>
              </a:custGeom>
              <a:solidFill>
                <a:srgbClr val="5CC6D6">
                  <a:alpha val="20000"/>
                </a:srgbClr>
              </a:solidFill>
              <a:ln w="163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5C6A4ACB-6036-4D87-846E-FDF329A169F3}"/>
                  </a:ext>
                </a:extLst>
              </p:cNvPr>
              <p:cNvSpPr/>
              <p:nvPr/>
            </p:nvSpPr>
            <p:spPr>
              <a:xfrm>
                <a:off x="9403498" y="4164501"/>
                <a:ext cx="439820" cy="599771"/>
              </a:xfrm>
              <a:custGeom>
                <a:avLst/>
                <a:gdLst>
                  <a:gd name="connsiteX0" fmla="*/ 240154 w 439820"/>
                  <a:gd name="connsiteY0" fmla="*/ 74867 h 599771"/>
                  <a:gd name="connsiteX1" fmla="*/ 439821 w 439820"/>
                  <a:gd name="connsiteY1" fmla="*/ 0 h 599771"/>
                  <a:gd name="connsiteX2" fmla="*/ 199993 w 439820"/>
                  <a:gd name="connsiteY2" fmla="*/ 524905 h 599771"/>
                  <a:gd name="connsiteX3" fmla="*/ 0 w 439820"/>
                  <a:gd name="connsiteY3" fmla="*/ 599772 h 5997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9820" h="599771">
                    <a:moveTo>
                      <a:pt x="240154" y="74867"/>
                    </a:moveTo>
                    <a:lnTo>
                      <a:pt x="439821" y="0"/>
                    </a:lnTo>
                    <a:lnTo>
                      <a:pt x="199993" y="524905"/>
                    </a:lnTo>
                    <a:lnTo>
                      <a:pt x="0" y="599772"/>
                    </a:lnTo>
                    <a:close/>
                  </a:path>
                </a:pathLst>
              </a:custGeom>
              <a:solidFill>
                <a:srgbClr val="5CC6D6">
                  <a:alpha val="20000"/>
                </a:srgbClr>
              </a:solidFill>
              <a:ln w="163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D8DC7B97-1FC2-4F5D-BF28-EB681A39C402}"/>
                  </a:ext>
                </a:extLst>
              </p:cNvPr>
              <p:cNvSpPr/>
              <p:nvPr/>
            </p:nvSpPr>
            <p:spPr>
              <a:xfrm>
                <a:off x="9795810" y="4017555"/>
                <a:ext cx="439984" cy="599771"/>
              </a:xfrm>
              <a:custGeom>
                <a:avLst/>
                <a:gdLst>
                  <a:gd name="connsiteX0" fmla="*/ 240155 w 439984"/>
                  <a:gd name="connsiteY0" fmla="*/ 74867 h 599771"/>
                  <a:gd name="connsiteX1" fmla="*/ 439984 w 439984"/>
                  <a:gd name="connsiteY1" fmla="*/ 0 h 599771"/>
                  <a:gd name="connsiteX2" fmla="*/ 200156 w 439984"/>
                  <a:gd name="connsiteY2" fmla="*/ 524766 h 599771"/>
                  <a:gd name="connsiteX3" fmla="*/ 0 w 439984"/>
                  <a:gd name="connsiteY3" fmla="*/ 599772 h 5997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9984" h="599771">
                    <a:moveTo>
                      <a:pt x="240155" y="74867"/>
                    </a:moveTo>
                    <a:lnTo>
                      <a:pt x="439984" y="0"/>
                    </a:lnTo>
                    <a:lnTo>
                      <a:pt x="200156" y="524766"/>
                    </a:lnTo>
                    <a:lnTo>
                      <a:pt x="0" y="599772"/>
                    </a:lnTo>
                    <a:close/>
                  </a:path>
                </a:pathLst>
              </a:custGeom>
              <a:solidFill>
                <a:srgbClr val="5CC6D6">
                  <a:alpha val="20000"/>
                </a:srgbClr>
              </a:solidFill>
              <a:ln w="163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D685AEE3-B19A-4D2A-BF0D-D32D4F68DB55}"/>
                  </a:ext>
                </a:extLst>
              </p:cNvPr>
              <p:cNvSpPr/>
              <p:nvPr/>
            </p:nvSpPr>
            <p:spPr>
              <a:xfrm>
                <a:off x="10188286" y="3870609"/>
                <a:ext cx="439983" cy="599772"/>
              </a:xfrm>
              <a:custGeom>
                <a:avLst/>
                <a:gdLst>
                  <a:gd name="connsiteX0" fmla="*/ 240154 w 439983"/>
                  <a:gd name="connsiteY0" fmla="*/ 74728 h 599772"/>
                  <a:gd name="connsiteX1" fmla="*/ 439983 w 439983"/>
                  <a:gd name="connsiteY1" fmla="*/ 0 h 599772"/>
                  <a:gd name="connsiteX2" fmla="*/ 200155 w 439983"/>
                  <a:gd name="connsiteY2" fmla="*/ 524766 h 599772"/>
                  <a:gd name="connsiteX3" fmla="*/ 0 w 439983"/>
                  <a:gd name="connsiteY3" fmla="*/ 599772 h 5997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9983" h="599772">
                    <a:moveTo>
                      <a:pt x="240154" y="74728"/>
                    </a:moveTo>
                    <a:lnTo>
                      <a:pt x="439983" y="0"/>
                    </a:lnTo>
                    <a:lnTo>
                      <a:pt x="200155" y="524766"/>
                    </a:lnTo>
                    <a:lnTo>
                      <a:pt x="0" y="599772"/>
                    </a:lnTo>
                    <a:close/>
                  </a:path>
                </a:pathLst>
              </a:custGeom>
              <a:solidFill>
                <a:srgbClr val="5CC6D6">
                  <a:alpha val="20000"/>
                </a:srgbClr>
              </a:solidFill>
              <a:ln w="163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</p:grp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127FDB31-1CDD-4B0E-818D-46F230689E3C}"/>
                </a:ext>
              </a:extLst>
            </p:cNvPr>
            <p:cNvSpPr/>
            <p:nvPr/>
          </p:nvSpPr>
          <p:spPr>
            <a:xfrm rot="6610811">
              <a:off x="-1225316" y="4704001"/>
              <a:ext cx="4068054" cy="1505183"/>
            </a:xfrm>
            <a:custGeom>
              <a:avLst/>
              <a:gdLst>
                <a:gd name="connsiteX0" fmla="*/ 0 w 7559400"/>
                <a:gd name="connsiteY0" fmla="*/ 2796984 h 2796984"/>
                <a:gd name="connsiteX1" fmla="*/ 1408276 w 7559400"/>
                <a:gd name="connsiteY1" fmla="*/ 2269430 h 2796984"/>
                <a:gd name="connsiteX2" fmla="*/ 1725489 w 7559400"/>
                <a:gd name="connsiteY2" fmla="*/ 1575134 h 2796984"/>
                <a:gd name="connsiteX3" fmla="*/ 3511220 w 7559400"/>
                <a:gd name="connsiteY3" fmla="*/ 906350 h 2796984"/>
                <a:gd name="connsiteX4" fmla="*/ 4372903 w 7559400"/>
                <a:gd name="connsiteY4" fmla="*/ 1193410 h 2796984"/>
                <a:gd name="connsiteX5" fmla="*/ 7559401 w 7559400"/>
                <a:gd name="connsiteY5" fmla="*/ 0 h 2796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559400" h="2796984">
                  <a:moveTo>
                    <a:pt x="0" y="2796984"/>
                  </a:moveTo>
                  <a:lnTo>
                    <a:pt x="1408276" y="2269430"/>
                  </a:lnTo>
                  <a:lnTo>
                    <a:pt x="1725489" y="1575134"/>
                  </a:lnTo>
                  <a:lnTo>
                    <a:pt x="3511220" y="906350"/>
                  </a:lnTo>
                  <a:lnTo>
                    <a:pt x="4372903" y="1193410"/>
                  </a:lnTo>
                  <a:lnTo>
                    <a:pt x="7559401" y="0"/>
                  </a:lnTo>
                </a:path>
              </a:pathLst>
            </a:custGeom>
            <a:noFill/>
            <a:ln w="52348" cap="flat">
              <a:solidFill>
                <a:srgbClr val="5CC6D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th-TH" dirty="0">
                <a:latin typeface="Agency FB" panose="020B0503020202020204" pitchFamily="34" charset="0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AF9C00AE-D5DD-4700-9AB0-462E9A09E27B}"/>
                </a:ext>
              </a:extLst>
            </p:cNvPr>
            <p:cNvSpPr/>
            <p:nvPr/>
          </p:nvSpPr>
          <p:spPr>
            <a:xfrm rot="17388700">
              <a:off x="-50264" y="6349459"/>
              <a:ext cx="1327135" cy="497021"/>
            </a:xfrm>
            <a:custGeom>
              <a:avLst/>
              <a:gdLst>
                <a:gd name="connsiteX0" fmla="*/ 0 w 1327135"/>
                <a:gd name="connsiteY0" fmla="*/ 497022 h 497021"/>
                <a:gd name="connsiteX1" fmla="*/ 1327135 w 1327135"/>
                <a:gd name="connsiteY1" fmla="*/ 0 h 497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27135" h="497021">
                  <a:moveTo>
                    <a:pt x="0" y="497022"/>
                  </a:moveTo>
                  <a:lnTo>
                    <a:pt x="1327135" y="0"/>
                  </a:lnTo>
                </a:path>
              </a:pathLst>
            </a:custGeom>
            <a:ln w="52348" cap="flat">
              <a:solidFill>
                <a:srgbClr val="5CC6D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th-TH">
                <a:latin typeface="Agency FB" panose="020B0503020202020204" pitchFamily="34" charset="0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398AA724-065F-4905-82CD-D1C8DD4029C0}"/>
                </a:ext>
              </a:extLst>
            </p:cNvPr>
            <p:cNvSpPr/>
            <p:nvPr/>
          </p:nvSpPr>
          <p:spPr>
            <a:xfrm rot="6658355">
              <a:off x="-547979" y="-12212"/>
              <a:ext cx="2960609" cy="1722725"/>
            </a:xfrm>
            <a:custGeom>
              <a:avLst/>
              <a:gdLst>
                <a:gd name="connsiteX0" fmla="*/ 5280952 w 5280951"/>
                <a:gd name="connsiteY0" fmla="*/ 0 h 3072890"/>
                <a:gd name="connsiteX1" fmla="*/ 603570 w 5280951"/>
                <a:gd name="connsiteY1" fmla="*/ 1752054 h 3072890"/>
                <a:gd name="connsiteX2" fmla="*/ 0 w 5280951"/>
                <a:gd name="connsiteY2" fmla="*/ 3072891 h 3072890"/>
                <a:gd name="connsiteX3" fmla="*/ 2241552 w 5280951"/>
                <a:gd name="connsiteY3" fmla="*/ 2233321 h 3072890"/>
                <a:gd name="connsiteX4" fmla="*/ 3993815 w 5280951"/>
                <a:gd name="connsiteY4" fmla="*/ 2817200 h 3072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80951" h="3072890">
                  <a:moveTo>
                    <a:pt x="5280952" y="0"/>
                  </a:moveTo>
                  <a:lnTo>
                    <a:pt x="603570" y="1752054"/>
                  </a:lnTo>
                  <a:lnTo>
                    <a:pt x="0" y="3072891"/>
                  </a:lnTo>
                  <a:lnTo>
                    <a:pt x="2241552" y="2233321"/>
                  </a:lnTo>
                  <a:lnTo>
                    <a:pt x="3993815" y="2817200"/>
                  </a:lnTo>
                  <a:close/>
                </a:path>
              </a:pathLst>
            </a:custGeom>
            <a:solidFill>
              <a:srgbClr val="5CC6D6">
                <a:alpha val="20000"/>
              </a:srgbClr>
            </a:solidFill>
            <a:ln w="163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 dirty="0">
                <a:latin typeface="Agency FB" panose="020B0503020202020204" pitchFamily="34" charset="0"/>
              </a:endParaRPr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51DA5615-012D-4403-8957-854A053B487C}"/>
                </a:ext>
              </a:extLst>
            </p:cNvPr>
            <p:cNvGrpSpPr/>
            <p:nvPr/>
          </p:nvGrpSpPr>
          <p:grpSpPr>
            <a:xfrm rot="6658496">
              <a:off x="-118784" y="367379"/>
              <a:ext cx="2032060" cy="808732"/>
              <a:chOff x="4391270" y="6133652"/>
              <a:chExt cx="2032060" cy="808732"/>
            </a:xfrm>
          </p:grpSpPr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3F16C0D1-D908-4E81-AB0C-5BA5BF537B53}"/>
                  </a:ext>
                </a:extLst>
              </p:cNvPr>
              <p:cNvSpPr/>
              <p:nvPr/>
            </p:nvSpPr>
            <p:spPr>
              <a:xfrm>
                <a:off x="4391270" y="6250737"/>
                <a:ext cx="1846463" cy="691647"/>
              </a:xfrm>
              <a:custGeom>
                <a:avLst/>
                <a:gdLst>
                  <a:gd name="connsiteX0" fmla="*/ 0 w 1846463"/>
                  <a:gd name="connsiteY0" fmla="*/ 691648 h 691647"/>
                  <a:gd name="connsiteX1" fmla="*/ 1846464 w 1846463"/>
                  <a:gd name="connsiteY1" fmla="*/ 0 h 691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846463" h="691647">
                    <a:moveTo>
                      <a:pt x="0" y="691648"/>
                    </a:moveTo>
                    <a:lnTo>
                      <a:pt x="1846464" y="0"/>
                    </a:lnTo>
                  </a:path>
                </a:pathLst>
              </a:custGeom>
              <a:ln w="52348" cap="flat">
                <a:solidFill>
                  <a:srgbClr val="5CC6D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F9F2BA9F-7C20-4BCD-968D-BBF91D779A6E}"/>
                  </a:ext>
                </a:extLst>
              </p:cNvPr>
              <p:cNvSpPr/>
              <p:nvPr/>
            </p:nvSpPr>
            <p:spPr>
              <a:xfrm>
                <a:off x="6225356" y="6133652"/>
                <a:ext cx="197974" cy="169062"/>
              </a:xfrm>
              <a:custGeom>
                <a:avLst/>
                <a:gdLst>
                  <a:gd name="connsiteX0" fmla="*/ 191147 w 197974"/>
                  <a:gd name="connsiteY0" fmla="*/ 115273 h 169062"/>
                  <a:gd name="connsiteX1" fmla="*/ 134986 w 197974"/>
                  <a:gd name="connsiteY1" fmla="*/ 5831 h 169062"/>
                  <a:gd name="connsiteX2" fmla="*/ 6828 w 197974"/>
                  <a:gd name="connsiteY2" fmla="*/ 53790 h 169062"/>
                  <a:gd name="connsiteX3" fmla="*/ 62989 w 197974"/>
                  <a:gd name="connsiteY3" fmla="*/ 163232 h 169062"/>
                  <a:gd name="connsiteX4" fmla="*/ 191147 w 197974"/>
                  <a:gd name="connsiteY4" fmla="*/ 115273 h 1690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7974" h="169062">
                    <a:moveTo>
                      <a:pt x="191147" y="115273"/>
                    </a:moveTo>
                    <a:cubicBezTo>
                      <a:pt x="211065" y="71774"/>
                      <a:pt x="185923" y="22839"/>
                      <a:pt x="134986" y="5831"/>
                    </a:cubicBezTo>
                    <a:cubicBezTo>
                      <a:pt x="84049" y="-11179"/>
                      <a:pt x="26745" y="10292"/>
                      <a:pt x="6828" y="53790"/>
                    </a:cubicBezTo>
                    <a:cubicBezTo>
                      <a:pt x="-13091" y="97288"/>
                      <a:pt x="12052" y="146224"/>
                      <a:pt x="62989" y="163232"/>
                    </a:cubicBezTo>
                    <a:cubicBezTo>
                      <a:pt x="113926" y="180241"/>
                      <a:pt x="171230" y="158771"/>
                      <a:pt x="191147" y="115273"/>
                    </a:cubicBezTo>
                    <a:close/>
                  </a:path>
                </a:pathLst>
              </a:custGeom>
              <a:noFill/>
              <a:ln w="52348" cap="flat">
                <a:solidFill>
                  <a:srgbClr val="5CC6D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</p:grp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DBE07371-0096-4237-BD35-E92E0E7A7CAA}"/>
              </a:ext>
            </a:extLst>
          </p:cNvPr>
          <p:cNvGrpSpPr/>
          <p:nvPr userDrawn="1"/>
        </p:nvGrpSpPr>
        <p:grpSpPr>
          <a:xfrm rot="16200000">
            <a:off x="8053271" y="-3539774"/>
            <a:ext cx="2231555" cy="8121774"/>
            <a:chOff x="-437867" y="-631154"/>
            <a:chExt cx="2231555" cy="8121774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0B5F274B-917D-4776-8149-FBF2574A5A4C}"/>
                </a:ext>
              </a:extLst>
            </p:cNvPr>
            <p:cNvGrpSpPr/>
            <p:nvPr/>
          </p:nvGrpSpPr>
          <p:grpSpPr>
            <a:xfrm rot="17410828">
              <a:off x="-1647059" y="1614844"/>
              <a:ext cx="4234265" cy="1815881"/>
              <a:chOff x="2202452" y="5588531"/>
              <a:chExt cx="4234265" cy="1815881"/>
            </a:xfrm>
          </p:grpSpPr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A82ACA34-49FA-49E7-860F-7ED9B6D457DD}"/>
                  </a:ext>
                </a:extLst>
              </p:cNvPr>
              <p:cNvSpPr/>
              <p:nvPr/>
            </p:nvSpPr>
            <p:spPr>
              <a:xfrm>
                <a:off x="2202452" y="5703804"/>
                <a:ext cx="4053078" cy="1700608"/>
              </a:xfrm>
              <a:custGeom>
                <a:avLst/>
                <a:gdLst>
                  <a:gd name="connsiteX0" fmla="*/ 0 w 4053078"/>
                  <a:gd name="connsiteY0" fmla="*/ 1700609 h 1700608"/>
                  <a:gd name="connsiteX1" fmla="*/ 3158580 w 4053078"/>
                  <a:gd name="connsiteY1" fmla="*/ 570215 h 1700608"/>
                  <a:gd name="connsiteX2" fmla="*/ 3288208 w 4053078"/>
                  <a:gd name="connsiteY2" fmla="*/ 286502 h 1700608"/>
                  <a:gd name="connsiteX3" fmla="*/ 4053078 w 4053078"/>
                  <a:gd name="connsiteY3" fmla="*/ 0 h 17006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053078" h="1700608">
                    <a:moveTo>
                      <a:pt x="0" y="1700609"/>
                    </a:moveTo>
                    <a:lnTo>
                      <a:pt x="3158580" y="570215"/>
                    </a:lnTo>
                    <a:lnTo>
                      <a:pt x="3288208" y="286502"/>
                    </a:lnTo>
                    <a:lnTo>
                      <a:pt x="4053078" y="0"/>
                    </a:lnTo>
                  </a:path>
                </a:pathLst>
              </a:custGeom>
              <a:noFill/>
              <a:ln w="52348" cap="flat">
                <a:solidFill>
                  <a:srgbClr val="5CC6D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CA44B91D-809D-44FA-A1A3-4E1451FAAFE1}"/>
                  </a:ext>
                </a:extLst>
              </p:cNvPr>
              <p:cNvSpPr/>
              <p:nvPr/>
            </p:nvSpPr>
            <p:spPr>
              <a:xfrm>
                <a:off x="6238743" y="5588531"/>
                <a:ext cx="197974" cy="168988"/>
              </a:xfrm>
              <a:custGeom>
                <a:avLst/>
                <a:gdLst>
                  <a:gd name="connsiteX0" fmla="*/ 191147 w 197974"/>
                  <a:gd name="connsiteY0" fmla="*/ 115273 h 168988"/>
                  <a:gd name="connsiteX1" fmla="*/ 134986 w 197974"/>
                  <a:gd name="connsiteY1" fmla="*/ 5830 h 168988"/>
                  <a:gd name="connsiteX2" fmla="*/ 6828 w 197974"/>
                  <a:gd name="connsiteY2" fmla="*/ 53790 h 168988"/>
                  <a:gd name="connsiteX3" fmla="*/ 62989 w 197974"/>
                  <a:gd name="connsiteY3" fmla="*/ 163233 h 168988"/>
                  <a:gd name="connsiteX4" fmla="*/ 191147 w 197974"/>
                  <a:gd name="connsiteY4" fmla="*/ 115273 h 1689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7974" h="168988">
                    <a:moveTo>
                      <a:pt x="191147" y="115273"/>
                    </a:moveTo>
                    <a:cubicBezTo>
                      <a:pt x="211064" y="71775"/>
                      <a:pt x="185923" y="22839"/>
                      <a:pt x="134986" y="5830"/>
                    </a:cubicBezTo>
                    <a:cubicBezTo>
                      <a:pt x="84049" y="-11178"/>
                      <a:pt x="26745" y="10292"/>
                      <a:pt x="6828" y="53790"/>
                    </a:cubicBezTo>
                    <a:cubicBezTo>
                      <a:pt x="-13090" y="97288"/>
                      <a:pt x="12051" y="146223"/>
                      <a:pt x="62989" y="163233"/>
                    </a:cubicBezTo>
                    <a:cubicBezTo>
                      <a:pt x="113926" y="180101"/>
                      <a:pt x="171229" y="158632"/>
                      <a:pt x="191147" y="115273"/>
                    </a:cubicBezTo>
                    <a:close/>
                  </a:path>
                </a:pathLst>
              </a:custGeom>
              <a:noFill/>
              <a:ln w="52348" cap="flat">
                <a:solidFill>
                  <a:srgbClr val="5CC6D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th-TH" dirty="0">
                  <a:latin typeface="Agency FB" panose="020B0503020202020204" pitchFamily="34" charset="0"/>
                </a:endParaRPr>
              </a:p>
            </p:txBody>
          </p:sp>
        </p:grp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7E7A727C-599A-4411-8C29-0B632FD44D3E}"/>
                </a:ext>
              </a:extLst>
            </p:cNvPr>
            <p:cNvSpPr/>
            <p:nvPr/>
          </p:nvSpPr>
          <p:spPr>
            <a:xfrm rot="17401931">
              <a:off x="-1890565" y="3407791"/>
              <a:ext cx="4267764" cy="1099860"/>
            </a:xfrm>
            <a:custGeom>
              <a:avLst/>
              <a:gdLst>
                <a:gd name="connsiteX0" fmla="*/ 0 w 4267764"/>
                <a:gd name="connsiteY0" fmla="*/ 1015932 h 1099860"/>
                <a:gd name="connsiteX1" fmla="*/ 1853321 w 4267764"/>
                <a:gd name="connsiteY1" fmla="*/ 321775 h 1099860"/>
                <a:gd name="connsiteX2" fmla="*/ 2525460 w 4267764"/>
                <a:gd name="connsiteY2" fmla="*/ 545818 h 1099860"/>
                <a:gd name="connsiteX3" fmla="*/ 3982550 w 4267764"/>
                <a:gd name="connsiteY3" fmla="*/ 0 h 1099860"/>
                <a:gd name="connsiteX4" fmla="*/ 4267764 w 4267764"/>
                <a:gd name="connsiteY4" fmla="*/ 95083 h 1099860"/>
                <a:gd name="connsiteX5" fmla="*/ 1913563 w 4267764"/>
                <a:gd name="connsiteY5" fmla="*/ 976896 h 1099860"/>
                <a:gd name="connsiteX6" fmla="*/ 1211385 w 4267764"/>
                <a:gd name="connsiteY6" fmla="*/ 742953 h 1099860"/>
                <a:gd name="connsiteX7" fmla="*/ 258603 w 4267764"/>
                <a:gd name="connsiteY7" fmla="*/ 1099861 h 1099860"/>
                <a:gd name="connsiteX8" fmla="*/ 0 w 4267764"/>
                <a:gd name="connsiteY8" fmla="*/ 1015932 h 1099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67764" h="1099860">
                  <a:moveTo>
                    <a:pt x="0" y="1015932"/>
                  </a:moveTo>
                  <a:lnTo>
                    <a:pt x="1853321" y="321775"/>
                  </a:lnTo>
                  <a:lnTo>
                    <a:pt x="2525460" y="545818"/>
                  </a:lnTo>
                  <a:lnTo>
                    <a:pt x="3982550" y="0"/>
                  </a:lnTo>
                  <a:lnTo>
                    <a:pt x="4267764" y="95083"/>
                  </a:lnTo>
                  <a:lnTo>
                    <a:pt x="1913563" y="976896"/>
                  </a:lnTo>
                  <a:lnTo>
                    <a:pt x="1211385" y="742953"/>
                  </a:lnTo>
                  <a:lnTo>
                    <a:pt x="258603" y="1099861"/>
                  </a:lnTo>
                  <a:cubicBezTo>
                    <a:pt x="258603" y="1099722"/>
                    <a:pt x="58773" y="993904"/>
                    <a:pt x="0" y="1015932"/>
                  </a:cubicBezTo>
                  <a:close/>
                </a:path>
              </a:pathLst>
            </a:custGeom>
            <a:solidFill>
              <a:srgbClr val="5CC6D6">
                <a:alpha val="20000"/>
              </a:srgbClr>
            </a:solidFill>
            <a:ln w="163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 dirty="0">
                <a:latin typeface="Agency FB" panose="020B0503020202020204" pitchFamily="34" charset="0"/>
              </a:endParaRP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587635E0-FDAF-4E23-AA3C-5C5C01D9CEC1}"/>
                </a:ext>
              </a:extLst>
            </p:cNvPr>
            <p:cNvGrpSpPr/>
            <p:nvPr/>
          </p:nvGrpSpPr>
          <p:grpSpPr>
            <a:xfrm rot="17290100">
              <a:off x="-391493" y="4141543"/>
              <a:ext cx="2009723" cy="1187693"/>
              <a:chOff x="8618546" y="3870609"/>
              <a:chExt cx="2009723" cy="1187693"/>
            </a:xfrm>
          </p:grpSpPr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9F4280A3-6DB5-4813-9EC4-03966B8DEE98}"/>
                  </a:ext>
                </a:extLst>
              </p:cNvPr>
              <p:cNvSpPr/>
              <p:nvPr/>
            </p:nvSpPr>
            <p:spPr>
              <a:xfrm>
                <a:off x="8618546" y="4458531"/>
                <a:ext cx="439984" cy="599771"/>
              </a:xfrm>
              <a:custGeom>
                <a:avLst/>
                <a:gdLst>
                  <a:gd name="connsiteX0" fmla="*/ 240155 w 439984"/>
                  <a:gd name="connsiteY0" fmla="*/ 74867 h 599771"/>
                  <a:gd name="connsiteX1" fmla="*/ 439984 w 439984"/>
                  <a:gd name="connsiteY1" fmla="*/ 0 h 599771"/>
                  <a:gd name="connsiteX2" fmla="*/ 200156 w 439984"/>
                  <a:gd name="connsiteY2" fmla="*/ 524765 h 599771"/>
                  <a:gd name="connsiteX3" fmla="*/ 0 w 439984"/>
                  <a:gd name="connsiteY3" fmla="*/ 599772 h 5997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9984" h="599771">
                    <a:moveTo>
                      <a:pt x="240155" y="74867"/>
                    </a:moveTo>
                    <a:lnTo>
                      <a:pt x="439984" y="0"/>
                    </a:lnTo>
                    <a:lnTo>
                      <a:pt x="200156" y="524765"/>
                    </a:lnTo>
                    <a:lnTo>
                      <a:pt x="0" y="599772"/>
                    </a:lnTo>
                    <a:close/>
                  </a:path>
                </a:pathLst>
              </a:custGeom>
              <a:solidFill>
                <a:srgbClr val="5CC6D6">
                  <a:alpha val="20000"/>
                </a:srgbClr>
              </a:solidFill>
              <a:ln w="163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E1297D50-EC4E-4C20-9B3C-C545FEA3302C}"/>
                  </a:ext>
                </a:extLst>
              </p:cNvPr>
              <p:cNvSpPr/>
              <p:nvPr/>
            </p:nvSpPr>
            <p:spPr>
              <a:xfrm>
                <a:off x="9011021" y="4311585"/>
                <a:ext cx="439984" cy="599771"/>
              </a:xfrm>
              <a:custGeom>
                <a:avLst/>
                <a:gdLst>
                  <a:gd name="connsiteX0" fmla="*/ 240155 w 439984"/>
                  <a:gd name="connsiteY0" fmla="*/ 74728 h 599771"/>
                  <a:gd name="connsiteX1" fmla="*/ 439984 w 439984"/>
                  <a:gd name="connsiteY1" fmla="*/ 0 h 599771"/>
                  <a:gd name="connsiteX2" fmla="*/ 200156 w 439984"/>
                  <a:gd name="connsiteY2" fmla="*/ 524766 h 599771"/>
                  <a:gd name="connsiteX3" fmla="*/ 0 w 439984"/>
                  <a:gd name="connsiteY3" fmla="*/ 599772 h 5997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9984" h="599771">
                    <a:moveTo>
                      <a:pt x="240155" y="74728"/>
                    </a:moveTo>
                    <a:lnTo>
                      <a:pt x="439984" y="0"/>
                    </a:lnTo>
                    <a:lnTo>
                      <a:pt x="200156" y="524766"/>
                    </a:lnTo>
                    <a:lnTo>
                      <a:pt x="0" y="599772"/>
                    </a:lnTo>
                    <a:close/>
                  </a:path>
                </a:pathLst>
              </a:custGeom>
              <a:solidFill>
                <a:srgbClr val="5CC6D6">
                  <a:alpha val="20000"/>
                </a:srgbClr>
              </a:solidFill>
              <a:ln w="163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3195A3DA-8014-43D3-A171-C860EEE9712F}"/>
                  </a:ext>
                </a:extLst>
              </p:cNvPr>
              <p:cNvSpPr/>
              <p:nvPr/>
            </p:nvSpPr>
            <p:spPr>
              <a:xfrm>
                <a:off x="9403498" y="4164501"/>
                <a:ext cx="439820" cy="599771"/>
              </a:xfrm>
              <a:custGeom>
                <a:avLst/>
                <a:gdLst>
                  <a:gd name="connsiteX0" fmla="*/ 240154 w 439820"/>
                  <a:gd name="connsiteY0" fmla="*/ 74867 h 599771"/>
                  <a:gd name="connsiteX1" fmla="*/ 439821 w 439820"/>
                  <a:gd name="connsiteY1" fmla="*/ 0 h 599771"/>
                  <a:gd name="connsiteX2" fmla="*/ 199993 w 439820"/>
                  <a:gd name="connsiteY2" fmla="*/ 524905 h 599771"/>
                  <a:gd name="connsiteX3" fmla="*/ 0 w 439820"/>
                  <a:gd name="connsiteY3" fmla="*/ 599772 h 5997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9820" h="599771">
                    <a:moveTo>
                      <a:pt x="240154" y="74867"/>
                    </a:moveTo>
                    <a:lnTo>
                      <a:pt x="439821" y="0"/>
                    </a:lnTo>
                    <a:lnTo>
                      <a:pt x="199993" y="524905"/>
                    </a:lnTo>
                    <a:lnTo>
                      <a:pt x="0" y="599772"/>
                    </a:lnTo>
                    <a:close/>
                  </a:path>
                </a:pathLst>
              </a:custGeom>
              <a:solidFill>
                <a:srgbClr val="5CC6D6">
                  <a:alpha val="20000"/>
                </a:srgbClr>
              </a:solidFill>
              <a:ln w="163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EF8F1600-0D3D-47CE-9F37-6522B5F1A2AA}"/>
                  </a:ext>
                </a:extLst>
              </p:cNvPr>
              <p:cNvSpPr/>
              <p:nvPr/>
            </p:nvSpPr>
            <p:spPr>
              <a:xfrm>
                <a:off x="9795810" y="4017555"/>
                <a:ext cx="439984" cy="599771"/>
              </a:xfrm>
              <a:custGeom>
                <a:avLst/>
                <a:gdLst>
                  <a:gd name="connsiteX0" fmla="*/ 240155 w 439984"/>
                  <a:gd name="connsiteY0" fmla="*/ 74867 h 599771"/>
                  <a:gd name="connsiteX1" fmla="*/ 439984 w 439984"/>
                  <a:gd name="connsiteY1" fmla="*/ 0 h 599771"/>
                  <a:gd name="connsiteX2" fmla="*/ 200156 w 439984"/>
                  <a:gd name="connsiteY2" fmla="*/ 524766 h 599771"/>
                  <a:gd name="connsiteX3" fmla="*/ 0 w 439984"/>
                  <a:gd name="connsiteY3" fmla="*/ 599772 h 5997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9984" h="599771">
                    <a:moveTo>
                      <a:pt x="240155" y="74867"/>
                    </a:moveTo>
                    <a:lnTo>
                      <a:pt x="439984" y="0"/>
                    </a:lnTo>
                    <a:lnTo>
                      <a:pt x="200156" y="524766"/>
                    </a:lnTo>
                    <a:lnTo>
                      <a:pt x="0" y="599772"/>
                    </a:lnTo>
                    <a:close/>
                  </a:path>
                </a:pathLst>
              </a:custGeom>
              <a:solidFill>
                <a:srgbClr val="5CC6D6">
                  <a:alpha val="20000"/>
                </a:srgbClr>
              </a:solidFill>
              <a:ln w="163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3D2F8A44-2013-431F-9321-2F8E0370F39E}"/>
                  </a:ext>
                </a:extLst>
              </p:cNvPr>
              <p:cNvSpPr/>
              <p:nvPr/>
            </p:nvSpPr>
            <p:spPr>
              <a:xfrm>
                <a:off x="10188286" y="3870609"/>
                <a:ext cx="439983" cy="599772"/>
              </a:xfrm>
              <a:custGeom>
                <a:avLst/>
                <a:gdLst>
                  <a:gd name="connsiteX0" fmla="*/ 240154 w 439983"/>
                  <a:gd name="connsiteY0" fmla="*/ 74728 h 599772"/>
                  <a:gd name="connsiteX1" fmla="*/ 439983 w 439983"/>
                  <a:gd name="connsiteY1" fmla="*/ 0 h 599772"/>
                  <a:gd name="connsiteX2" fmla="*/ 200155 w 439983"/>
                  <a:gd name="connsiteY2" fmla="*/ 524766 h 599772"/>
                  <a:gd name="connsiteX3" fmla="*/ 0 w 439983"/>
                  <a:gd name="connsiteY3" fmla="*/ 599772 h 5997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9983" h="599772">
                    <a:moveTo>
                      <a:pt x="240154" y="74728"/>
                    </a:moveTo>
                    <a:lnTo>
                      <a:pt x="439983" y="0"/>
                    </a:lnTo>
                    <a:lnTo>
                      <a:pt x="200155" y="524766"/>
                    </a:lnTo>
                    <a:lnTo>
                      <a:pt x="0" y="599772"/>
                    </a:lnTo>
                    <a:close/>
                  </a:path>
                </a:pathLst>
              </a:custGeom>
              <a:solidFill>
                <a:srgbClr val="5CC6D6">
                  <a:alpha val="20000"/>
                </a:srgbClr>
              </a:solidFill>
              <a:ln w="163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</p:grp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B9314AD0-9A94-407C-B295-C2F97AB9DFD5}"/>
                </a:ext>
              </a:extLst>
            </p:cNvPr>
            <p:cNvSpPr/>
            <p:nvPr/>
          </p:nvSpPr>
          <p:spPr>
            <a:xfrm rot="6610811">
              <a:off x="-1225316" y="4704001"/>
              <a:ext cx="4068054" cy="1505183"/>
            </a:xfrm>
            <a:custGeom>
              <a:avLst/>
              <a:gdLst>
                <a:gd name="connsiteX0" fmla="*/ 0 w 7559400"/>
                <a:gd name="connsiteY0" fmla="*/ 2796984 h 2796984"/>
                <a:gd name="connsiteX1" fmla="*/ 1408276 w 7559400"/>
                <a:gd name="connsiteY1" fmla="*/ 2269430 h 2796984"/>
                <a:gd name="connsiteX2" fmla="*/ 1725489 w 7559400"/>
                <a:gd name="connsiteY2" fmla="*/ 1575134 h 2796984"/>
                <a:gd name="connsiteX3" fmla="*/ 3511220 w 7559400"/>
                <a:gd name="connsiteY3" fmla="*/ 906350 h 2796984"/>
                <a:gd name="connsiteX4" fmla="*/ 4372903 w 7559400"/>
                <a:gd name="connsiteY4" fmla="*/ 1193410 h 2796984"/>
                <a:gd name="connsiteX5" fmla="*/ 7559401 w 7559400"/>
                <a:gd name="connsiteY5" fmla="*/ 0 h 2796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559400" h="2796984">
                  <a:moveTo>
                    <a:pt x="0" y="2796984"/>
                  </a:moveTo>
                  <a:lnTo>
                    <a:pt x="1408276" y="2269430"/>
                  </a:lnTo>
                  <a:lnTo>
                    <a:pt x="1725489" y="1575134"/>
                  </a:lnTo>
                  <a:lnTo>
                    <a:pt x="3511220" y="906350"/>
                  </a:lnTo>
                  <a:lnTo>
                    <a:pt x="4372903" y="1193410"/>
                  </a:lnTo>
                  <a:lnTo>
                    <a:pt x="7559401" y="0"/>
                  </a:lnTo>
                </a:path>
              </a:pathLst>
            </a:custGeom>
            <a:noFill/>
            <a:ln w="52348" cap="flat">
              <a:solidFill>
                <a:srgbClr val="5CC6D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th-TH" dirty="0">
                <a:latin typeface="Agency FB" panose="020B0503020202020204" pitchFamily="34" charset="0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13A7ACEB-BE44-47B5-834D-34B39CE35F15}"/>
                </a:ext>
              </a:extLst>
            </p:cNvPr>
            <p:cNvSpPr/>
            <p:nvPr/>
          </p:nvSpPr>
          <p:spPr>
            <a:xfrm rot="17388700">
              <a:off x="-50264" y="6349459"/>
              <a:ext cx="1327135" cy="497021"/>
            </a:xfrm>
            <a:custGeom>
              <a:avLst/>
              <a:gdLst>
                <a:gd name="connsiteX0" fmla="*/ 0 w 1327135"/>
                <a:gd name="connsiteY0" fmla="*/ 497022 h 497021"/>
                <a:gd name="connsiteX1" fmla="*/ 1327135 w 1327135"/>
                <a:gd name="connsiteY1" fmla="*/ 0 h 497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27135" h="497021">
                  <a:moveTo>
                    <a:pt x="0" y="497022"/>
                  </a:moveTo>
                  <a:lnTo>
                    <a:pt x="1327135" y="0"/>
                  </a:lnTo>
                </a:path>
              </a:pathLst>
            </a:custGeom>
            <a:ln w="52348" cap="flat">
              <a:solidFill>
                <a:srgbClr val="5CC6D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th-TH">
                <a:latin typeface="Agency FB" panose="020B0503020202020204" pitchFamily="34" charset="0"/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40B8ED05-5B50-4B71-8572-0A9D99F463CA}"/>
                </a:ext>
              </a:extLst>
            </p:cNvPr>
            <p:cNvSpPr/>
            <p:nvPr/>
          </p:nvSpPr>
          <p:spPr>
            <a:xfrm rot="6658355">
              <a:off x="-547979" y="-12212"/>
              <a:ext cx="2960609" cy="1722725"/>
            </a:xfrm>
            <a:custGeom>
              <a:avLst/>
              <a:gdLst>
                <a:gd name="connsiteX0" fmla="*/ 5280952 w 5280951"/>
                <a:gd name="connsiteY0" fmla="*/ 0 h 3072890"/>
                <a:gd name="connsiteX1" fmla="*/ 603570 w 5280951"/>
                <a:gd name="connsiteY1" fmla="*/ 1752054 h 3072890"/>
                <a:gd name="connsiteX2" fmla="*/ 0 w 5280951"/>
                <a:gd name="connsiteY2" fmla="*/ 3072891 h 3072890"/>
                <a:gd name="connsiteX3" fmla="*/ 2241552 w 5280951"/>
                <a:gd name="connsiteY3" fmla="*/ 2233321 h 3072890"/>
                <a:gd name="connsiteX4" fmla="*/ 3993815 w 5280951"/>
                <a:gd name="connsiteY4" fmla="*/ 2817200 h 3072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80951" h="3072890">
                  <a:moveTo>
                    <a:pt x="5280952" y="0"/>
                  </a:moveTo>
                  <a:lnTo>
                    <a:pt x="603570" y="1752054"/>
                  </a:lnTo>
                  <a:lnTo>
                    <a:pt x="0" y="3072891"/>
                  </a:lnTo>
                  <a:lnTo>
                    <a:pt x="2241552" y="2233321"/>
                  </a:lnTo>
                  <a:lnTo>
                    <a:pt x="3993815" y="2817200"/>
                  </a:lnTo>
                  <a:close/>
                </a:path>
              </a:pathLst>
            </a:custGeom>
            <a:solidFill>
              <a:srgbClr val="5CC6D6">
                <a:alpha val="20000"/>
              </a:srgbClr>
            </a:solidFill>
            <a:ln w="163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 dirty="0">
                <a:latin typeface="Agency FB" panose="020B0503020202020204" pitchFamily="34" charset="0"/>
              </a:endParaRPr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B588C14C-4179-45A0-9E3A-46EE66AFC0CD}"/>
                </a:ext>
              </a:extLst>
            </p:cNvPr>
            <p:cNvGrpSpPr/>
            <p:nvPr/>
          </p:nvGrpSpPr>
          <p:grpSpPr>
            <a:xfrm rot="6658496">
              <a:off x="-118784" y="367379"/>
              <a:ext cx="2032060" cy="808732"/>
              <a:chOff x="4391270" y="6133652"/>
              <a:chExt cx="2032060" cy="808732"/>
            </a:xfrm>
          </p:grpSpPr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82F51990-6FEC-4A77-8642-1EDCA00C91D0}"/>
                  </a:ext>
                </a:extLst>
              </p:cNvPr>
              <p:cNvSpPr/>
              <p:nvPr/>
            </p:nvSpPr>
            <p:spPr>
              <a:xfrm>
                <a:off x="4391270" y="6250737"/>
                <a:ext cx="1846463" cy="691647"/>
              </a:xfrm>
              <a:custGeom>
                <a:avLst/>
                <a:gdLst>
                  <a:gd name="connsiteX0" fmla="*/ 0 w 1846463"/>
                  <a:gd name="connsiteY0" fmla="*/ 691648 h 691647"/>
                  <a:gd name="connsiteX1" fmla="*/ 1846464 w 1846463"/>
                  <a:gd name="connsiteY1" fmla="*/ 0 h 691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846463" h="691647">
                    <a:moveTo>
                      <a:pt x="0" y="691648"/>
                    </a:moveTo>
                    <a:lnTo>
                      <a:pt x="1846464" y="0"/>
                    </a:lnTo>
                  </a:path>
                </a:pathLst>
              </a:custGeom>
              <a:ln w="52348" cap="flat">
                <a:solidFill>
                  <a:srgbClr val="5CC6D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033C90E2-DA0E-43A9-9B42-9D04BE9422EA}"/>
                  </a:ext>
                </a:extLst>
              </p:cNvPr>
              <p:cNvSpPr/>
              <p:nvPr/>
            </p:nvSpPr>
            <p:spPr>
              <a:xfrm>
                <a:off x="6225356" y="6133652"/>
                <a:ext cx="197974" cy="169062"/>
              </a:xfrm>
              <a:custGeom>
                <a:avLst/>
                <a:gdLst>
                  <a:gd name="connsiteX0" fmla="*/ 191147 w 197974"/>
                  <a:gd name="connsiteY0" fmla="*/ 115273 h 169062"/>
                  <a:gd name="connsiteX1" fmla="*/ 134986 w 197974"/>
                  <a:gd name="connsiteY1" fmla="*/ 5831 h 169062"/>
                  <a:gd name="connsiteX2" fmla="*/ 6828 w 197974"/>
                  <a:gd name="connsiteY2" fmla="*/ 53790 h 169062"/>
                  <a:gd name="connsiteX3" fmla="*/ 62989 w 197974"/>
                  <a:gd name="connsiteY3" fmla="*/ 163232 h 169062"/>
                  <a:gd name="connsiteX4" fmla="*/ 191147 w 197974"/>
                  <a:gd name="connsiteY4" fmla="*/ 115273 h 1690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7974" h="169062">
                    <a:moveTo>
                      <a:pt x="191147" y="115273"/>
                    </a:moveTo>
                    <a:cubicBezTo>
                      <a:pt x="211065" y="71774"/>
                      <a:pt x="185923" y="22839"/>
                      <a:pt x="134986" y="5831"/>
                    </a:cubicBezTo>
                    <a:cubicBezTo>
                      <a:pt x="84049" y="-11179"/>
                      <a:pt x="26745" y="10292"/>
                      <a:pt x="6828" y="53790"/>
                    </a:cubicBezTo>
                    <a:cubicBezTo>
                      <a:pt x="-13091" y="97288"/>
                      <a:pt x="12052" y="146224"/>
                      <a:pt x="62989" y="163232"/>
                    </a:cubicBezTo>
                    <a:cubicBezTo>
                      <a:pt x="113926" y="180241"/>
                      <a:pt x="171230" y="158771"/>
                      <a:pt x="191147" y="115273"/>
                    </a:cubicBezTo>
                    <a:close/>
                  </a:path>
                </a:pathLst>
              </a:custGeom>
              <a:noFill/>
              <a:ln w="52348" cap="flat">
                <a:solidFill>
                  <a:srgbClr val="5CC6D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</p:grpSp>
      </p:grpSp>
      <p:sp>
        <p:nvSpPr>
          <p:cNvPr id="58" name="Graphic 776">
            <a:extLst>
              <a:ext uri="{FF2B5EF4-FFF2-40B4-BE49-F238E27FC236}">
                <a16:creationId xmlns:a16="http://schemas.microsoft.com/office/drawing/2014/main" id="{A20A9137-D2DF-41F7-8F28-72333C95FB33}"/>
              </a:ext>
            </a:extLst>
          </p:cNvPr>
          <p:cNvSpPr/>
          <p:nvPr userDrawn="1"/>
        </p:nvSpPr>
        <p:spPr>
          <a:xfrm>
            <a:off x="9506053" y="1311177"/>
            <a:ext cx="3994773" cy="3459759"/>
          </a:xfrm>
          <a:custGeom>
            <a:avLst/>
            <a:gdLst>
              <a:gd name="connsiteX0" fmla="*/ 2996080 w 3994773"/>
              <a:gd name="connsiteY0" fmla="*/ 0 h 3459759"/>
              <a:gd name="connsiteX1" fmla="*/ 998693 w 3994773"/>
              <a:gd name="connsiteY1" fmla="*/ 0 h 3459759"/>
              <a:gd name="connsiteX2" fmla="*/ 0 w 3994773"/>
              <a:gd name="connsiteY2" fmla="*/ 1729880 h 3459759"/>
              <a:gd name="connsiteX3" fmla="*/ 998693 w 3994773"/>
              <a:gd name="connsiteY3" fmla="*/ 3459759 h 3459759"/>
              <a:gd name="connsiteX4" fmla="*/ 2996080 w 3994773"/>
              <a:gd name="connsiteY4" fmla="*/ 3459759 h 3459759"/>
              <a:gd name="connsiteX5" fmla="*/ 3994774 w 3994773"/>
              <a:gd name="connsiteY5" fmla="*/ 1729880 h 3459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994773" h="3459759">
                <a:moveTo>
                  <a:pt x="2996080" y="0"/>
                </a:moveTo>
                <a:lnTo>
                  <a:pt x="998693" y="0"/>
                </a:lnTo>
                <a:lnTo>
                  <a:pt x="0" y="1729880"/>
                </a:lnTo>
                <a:lnTo>
                  <a:pt x="998693" y="3459759"/>
                </a:lnTo>
                <a:lnTo>
                  <a:pt x="2996080" y="3459759"/>
                </a:lnTo>
                <a:lnTo>
                  <a:pt x="3994774" y="1729880"/>
                </a:lnTo>
                <a:close/>
              </a:path>
            </a:pathLst>
          </a:custGeom>
          <a:noFill/>
          <a:ln w="20455" cap="rnd">
            <a:solidFill>
              <a:srgbClr val="FFFFFF"/>
            </a:solidFill>
            <a:custDash>
              <a:ds d="361748" sp="361748"/>
            </a:custDash>
            <a:miter/>
          </a:ln>
        </p:spPr>
        <p:txBody>
          <a:bodyPr rtlCol="0" anchor="ctr"/>
          <a:lstStyle/>
          <a:p>
            <a:endParaRPr lang="th-TH">
              <a:latin typeface="Agency FB" panose="020B0503020202020204" pitchFamily="34" charset="0"/>
            </a:endParaRPr>
          </a:p>
        </p:txBody>
      </p:sp>
      <p:pic>
        <p:nvPicPr>
          <p:cNvPr id="59" name="Graphic 58">
            <a:extLst>
              <a:ext uri="{FF2B5EF4-FFF2-40B4-BE49-F238E27FC236}">
                <a16:creationId xmlns:a16="http://schemas.microsoft.com/office/drawing/2014/main" id="{187A6BEC-AE08-4F63-B437-5503341984F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995379" y="-2481830"/>
            <a:ext cx="4685151" cy="4685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6525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0DEC895-03A2-41B6-945F-BFDAA86FA5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9672A-362E-4DC1-AEFE-7EE54A55E142}" type="datetimeFigureOut">
              <a:rPr lang="th-TH" smtClean="0"/>
              <a:t>04/04/66</a:t>
            </a:fld>
            <a:endParaRPr lang="th-T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37A1DE-D5DC-4A6B-934B-9DE5B37E8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5CCE0C-4FF7-4492-9112-67EC3A0EE3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F559C-3D56-4458-8087-8361C7DFA647}" type="slidenum">
              <a:rPr lang="th-TH" smtClean="0"/>
              <a:t>‹#›</a:t>
            </a:fld>
            <a:endParaRPr lang="th-TH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8215C3C-F450-4677-AF54-F9DE2A275130}"/>
              </a:ext>
            </a:extLst>
          </p:cNvPr>
          <p:cNvGrpSpPr/>
          <p:nvPr userDrawn="1"/>
        </p:nvGrpSpPr>
        <p:grpSpPr>
          <a:xfrm rot="21252520">
            <a:off x="-1698537" y="-603097"/>
            <a:ext cx="16021097" cy="7373716"/>
            <a:chOff x="-1005974" y="2422363"/>
            <a:chExt cx="9288664" cy="4275111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219E5B8B-7610-4FB7-90CF-6FC95F1F1F6D}"/>
                </a:ext>
              </a:extLst>
            </p:cNvPr>
            <p:cNvSpPr/>
            <p:nvPr/>
          </p:nvSpPr>
          <p:spPr>
            <a:xfrm>
              <a:off x="3001739" y="2422363"/>
              <a:ext cx="5280951" cy="3072890"/>
            </a:xfrm>
            <a:custGeom>
              <a:avLst/>
              <a:gdLst>
                <a:gd name="connsiteX0" fmla="*/ 5280952 w 5280951"/>
                <a:gd name="connsiteY0" fmla="*/ 0 h 3072890"/>
                <a:gd name="connsiteX1" fmla="*/ 603570 w 5280951"/>
                <a:gd name="connsiteY1" fmla="*/ 1752054 h 3072890"/>
                <a:gd name="connsiteX2" fmla="*/ 0 w 5280951"/>
                <a:gd name="connsiteY2" fmla="*/ 3072891 h 3072890"/>
                <a:gd name="connsiteX3" fmla="*/ 2241552 w 5280951"/>
                <a:gd name="connsiteY3" fmla="*/ 2233321 h 3072890"/>
                <a:gd name="connsiteX4" fmla="*/ 3993815 w 5280951"/>
                <a:gd name="connsiteY4" fmla="*/ 2817200 h 3072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80951" h="3072890">
                  <a:moveTo>
                    <a:pt x="5280952" y="0"/>
                  </a:moveTo>
                  <a:lnTo>
                    <a:pt x="603570" y="1752054"/>
                  </a:lnTo>
                  <a:lnTo>
                    <a:pt x="0" y="3072891"/>
                  </a:lnTo>
                  <a:lnTo>
                    <a:pt x="2241552" y="2233321"/>
                  </a:lnTo>
                  <a:lnTo>
                    <a:pt x="3993815" y="2817200"/>
                  </a:lnTo>
                  <a:close/>
                </a:path>
              </a:pathLst>
            </a:custGeom>
            <a:solidFill>
              <a:srgbClr val="5CC6D6">
                <a:alpha val="20000"/>
              </a:srgbClr>
            </a:solidFill>
            <a:ln w="163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 dirty="0">
                <a:latin typeface="Agency FB" panose="020B0503020202020204" pitchFamily="34" charset="0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2FCF6C69-9759-4AC4-B3A4-E359BCBCC92A}"/>
                </a:ext>
              </a:extLst>
            </p:cNvPr>
            <p:cNvSpPr/>
            <p:nvPr/>
          </p:nvSpPr>
          <p:spPr>
            <a:xfrm>
              <a:off x="-384609" y="3937453"/>
              <a:ext cx="4461879" cy="2271939"/>
            </a:xfrm>
            <a:custGeom>
              <a:avLst/>
              <a:gdLst>
                <a:gd name="connsiteX0" fmla="*/ 0 w 4461879"/>
                <a:gd name="connsiteY0" fmla="*/ 2271940 h 2271939"/>
                <a:gd name="connsiteX1" fmla="*/ 4130789 w 4461879"/>
                <a:gd name="connsiteY1" fmla="*/ 724690 h 2271939"/>
                <a:gd name="connsiteX2" fmla="*/ 4461880 w 4461879"/>
                <a:gd name="connsiteY2" fmla="*/ 0 h 2271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61879" h="2271939">
                  <a:moveTo>
                    <a:pt x="0" y="2271940"/>
                  </a:moveTo>
                  <a:lnTo>
                    <a:pt x="4130789" y="724690"/>
                  </a:lnTo>
                  <a:lnTo>
                    <a:pt x="4461880" y="0"/>
                  </a:lnTo>
                </a:path>
              </a:pathLst>
            </a:custGeom>
            <a:noFill/>
            <a:ln w="52348" cap="flat">
              <a:solidFill>
                <a:srgbClr val="5CC6D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th-TH">
                <a:latin typeface="Agency FB" panose="020B0503020202020204" pitchFamily="34" charset="0"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19EAD4C-38EF-4015-907B-6EDD61963475}"/>
                </a:ext>
              </a:extLst>
            </p:cNvPr>
            <p:cNvSpPr/>
            <p:nvPr/>
          </p:nvSpPr>
          <p:spPr>
            <a:xfrm>
              <a:off x="4607537" y="2662205"/>
              <a:ext cx="2169064" cy="1610127"/>
            </a:xfrm>
            <a:custGeom>
              <a:avLst/>
              <a:gdLst>
                <a:gd name="connsiteX0" fmla="*/ 0 w 2169064"/>
                <a:gd name="connsiteY0" fmla="*/ 1610128 h 1610127"/>
                <a:gd name="connsiteX1" fmla="*/ 439821 w 2169064"/>
                <a:gd name="connsiteY1" fmla="*/ 647732 h 1610127"/>
                <a:gd name="connsiteX2" fmla="*/ 2169064 w 2169064"/>
                <a:gd name="connsiteY2" fmla="*/ 0 h 1610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69064" h="1610127">
                  <a:moveTo>
                    <a:pt x="0" y="1610128"/>
                  </a:moveTo>
                  <a:lnTo>
                    <a:pt x="439821" y="647732"/>
                  </a:lnTo>
                  <a:lnTo>
                    <a:pt x="2169064" y="0"/>
                  </a:lnTo>
                </a:path>
              </a:pathLst>
            </a:custGeom>
            <a:noFill/>
            <a:ln w="52348" cap="flat">
              <a:solidFill>
                <a:srgbClr val="5CC6D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th-TH">
                <a:latin typeface="Agency FB" panose="020B0503020202020204" pitchFamily="34" charset="0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4F35B0A9-A579-4578-A5C4-BA2BA1391B4A}"/>
                </a:ext>
              </a:extLst>
            </p:cNvPr>
            <p:cNvSpPr/>
            <p:nvPr/>
          </p:nvSpPr>
          <p:spPr>
            <a:xfrm>
              <a:off x="1575157" y="4690444"/>
              <a:ext cx="4287354" cy="1124398"/>
            </a:xfrm>
            <a:custGeom>
              <a:avLst/>
              <a:gdLst>
                <a:gd name="connsiteX0" fmla="*/ 0 w 4287354"/>
                <a:gd name="connsiteY0" fmla="*/ 1124399 h 1124398"/>
                <a:gd name="connsiteX1" fmla="*/ 2602845 w 4287354"/>
                <a:gd name="connsiteY1" fmla="*/ 149456 h 1124398"/>
                <a:gd name="connsiteX2" fmla="*/ 3283310 w 4287354"/>
                <a:gd name="connsiteY2" fmla="*/ 376148 h 1124398"/>
                <a:gd name="connsiteX3" fmla="*/ 4287355 w 4287354"/>
                <a:gd name="connsiteY3" fmla="*/ 0 h 1124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87354" h="1124398">
                  <a:moveTo>
                    <a:pt x="0" y="1124399"/>
                  </a:moveTo>
                  <a:lnTo>
                    <a:pt x="2602845" y="149456"/>
                  </a:lnTo>
                  <a:lnTo>
                    <a:pt x="3283310" y="376148"/>
                  </a:lnTo>
                  <a:lnTo>
                    <a:pt x="4287355" y="0"/>
                  </a:lnTo>
                </a:path>
              </a:pathLst>
            </a:custGeom>
            <a:noFill/>
            <a:ln w="52348" cap="flat">
              <a:solidFill>
                <a:srgbClr val="5CC6D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th-TH">
                <a:latin typeface="Agency FB" panose="020B0503020202020204" pitchFamily="34" charset="0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7D3CB17-075A-4451-95BF-CEAD5D5057D7}"/>
                </a:ext>
              </a:extLst>
            </p:cNvPr>
            <p:cNvSpPr/>
            <p:nvPr/>
          </p:nvSpPr>
          <p:spPr>
            <a:xfrm>
              <a:off x="1068928" y="5500070"/>
              <a:ext cx="2546356" cy="953751"/>
            </a:xfrm>
            <a:custGeom>
              <a:avLst/>
              <a:gdLst>
                <a:gd name="connsiteX0" fmla="*/ 0 w 2546356"/>
                <a:gd name="connsiteY0" fmla="*/ 953752 h 953751"/>
                <a:gd name="connsiteX1" fmla="*/ 2546357 w 2546356"/>
                <a:gd name="connsiteY1" fmla="*/ 0 h 953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46356" h="953751">
                  <a:moveTo>
                    <a:pt x="0" y="953752"/>
                  </a:moveTo>
                  <a:lnTo>
                    <a:pt x="2546357" y="0"/>
                  </a:lnTo>
                </a:path>
              </a:pathLst>
            </a:custGeom>
            <a:ln w="52348" cap="flat">
              <a:solidFill>
                <a:srgbClr val="5CC6D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th-TH">
                <a:latin typeface="Agency FB" panose="020B0503020202020204" pitchFamily="34" charset="0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82A22AD-5BEE-416E-8D32-C550142FA198}"/>
                </a:ext>
              </a:extLst>
            </p:cNvPr>
            <p:cNvSpPr/>
            <p:nvPr/>
          </p:nvSpPr>
          <p:spPr>
            <a:xfrm>
              <a:off x="-159637" y="4386934"/>
              <a:ext cx="3467792" cy="2084981"/>
            </a:xfrm>
            <a:custGeom>
              <a:avLst/>
              <a:gdLst>
                <a:gd name="connsiteX0" fmla="*/ 0 w 3467792"/>
                <a:gd name="connsiteY0" fmla="*/ 2084981 h 2084981"/>
                <a:gd name="connsiteX1" fmla="*/ 1293994 w 3467792"/>
                <a:gd name="connsiteY1" fmla="*/ 1600228 h 2084981"/>
                <a:gd name="connsiteX2" fmla="*/ 1727448 w 3467792"/>
                <a:gd name="connsiteY2" fmla="*/ 651914 h 2084981"/>
                <a:gd name="connsiteX3" fmla="*/ 3467793 w 3467792"/>
                <a:gd name="connsiteY3" fmla="*/ 0 h 2084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67792" h="2084981">
                  <a:moveTo>
                    <a:pt x="0" y="2084981"/>
                  </a:moveTo>
                  <a:lnTo>
                    <a:pt x="1293994" y="1600228"/>
                  </a:lnTo>
                  <a:lnTo>
                    <a:pt x="1727448" y="651914"/>
                  </a:lnTo>
                  <a:lnTo>
                    <a:pt x="3467793" y="0"/>
                  </a:lnTo>
                </a:path>
              </a:pathLst>
            </a:custGeom>
            <a:noFill/>
            <a:ln w="52348" cap="flat">
              <a:solidFill>
                <a:srgbClr val="5CC6D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th-TH">
                <a:latin typeface="Agency FB" panose="020B0503020202020204" pitchFamily="34" charset="0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2E0B8103-1A93-4FFB-A104-9F8593D5A9CC}"/>
                </a:ext>
              </a:extLst>
            </p:cNvPr>
            <p:cNvSpPr/>
            <p:nvPr/>
          </p:nvSpPr>
          <p:spPr>
            <a:xfrm>
              <a:off x="4331059" y="3429000"/>
              <a:ext cx="2610844" cy="1365450"/>
            </a:xfrm>
            <a:custGeom>
              <a:avLst/>
              <a:gdLst>
                <a:gd name="connsiteX0" fmla="*/ 2610844 w 2610844"/>
                <a:gd name="connsiteY0" fmla="*/ 0 h 1365450"/>
                <a:gd name="connsiteX1" fmla="*/ 213706 w 2610844"/>
                <a:gd name="connsiteY1" fmla="*/ 897985 h 1365450"/>
                <a:gd name="connsiteX2" fmla="*/ 0 w 2610844"/>
                <a:gd name="connsiteY2" fmla="*/ 1365451 h 1365450"/>
                <a:gd name="connsiteX3" fmla="*/ 1093021 w 2610844"/>
                <a:gd name="connsiteY3" fmla="*/ 956122 h 1365450"/>
                <a:gd name="connsiteX4" fmla="*/ 1549985 w 2610844"/>
                <a:gd name="connsiteY4" fmla="*/ 1108366 h 1365450"/>
                <a:gd name="connsiteX5" fmla="*/ 2214450 w 2610844"/>
                <a:gd name="connsiteY5" fmla="*/ 859506 h 1365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0844" h="1365450">
                  <a:moveTo>
                    <a:pt x="2610844" y="0"/>
                  </a:moveTo>
                  <a:lnTo>
                    <a:pt x="213706" y="897985"/>
                  </a:lnTo>
                  <a:lnTo>
                    <a:pt x="0" y="1365451"/>
                  </a:lnTo>
                  <a:lnTo>
                    <a:pt x="1093021" y="956122"/>
                  </a:lnTo>
                  <a:lnTo>
                    <a:pt x="1549985" y="1108366"/>
                  </a:lnTo>
                  <a:lnTo>
                    <a:pt x="2214450" y="859506"/>
                  </a:lnTo>
                  <a:close/>
                </a:path>
              </a:pathLst>
            </a:custGeom>
            <a:solidFill>
              <a:srgbClr val="5CC6D6">
                <a:alpha val="20000"/>
              </a:srgbClr>
            </a:solidFill>
            <a:ln w="163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>
                <a:latin typeface="Agency FB" panose="020B0503020202020204" pitchFamily="34" charset="0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A956965-123D-468C-9BC0-E47025FDEE46}"/>
                </a:ext>
              </a:extLst>
            </p:cNvPr>
            <p:cNvSpPr/>
            <p:nvPr/>
          </p:nvSpPr>
          <p:spPr>
            <a:xfrm>
              <a:off x="1320312" y="4761251"/>
              <a:ext cx="3844268" cy="1936223"/>
            </a:xfrm>
            <a:custGeom>
              <a:avLst/>
              <a:gdLst>
                <a:gd name="connsiteX0" fmla="*/ 0 w 3844268"/>
                <a:gd name="connsiteY0" fmla="*/ 1440038 h 1936223"/>
                <a:gd name="connsiteX1" fmla="*/ 3844269 w 3844268"/>
                <a:gd name="connsiteY1" fmla="*/ 0 h 1936223"/>
                <a:gd name="connsiteX2" fmla="*/ 3540117 w 3844268"/>
                <a:gd name="connsiteY2" fmla="*/ 665716 h 1936223"/>
                <a:gd name="connsiteX3" fmla="*/ 1765977 w 3844268"/>
                <a:gd name="connsiteY3" fmla="*/ 1330178 h 1936223"/>
                <a:gd name="connsiteX4" fmla="*/ 1489089 w 3844268"/>
                <a:gd name="connsiteY4" fmla="*/ 1936224 h 1936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44268" h="1936223">
                  <a:moveTo>
                    <a:pt x="0" y="1440038"/>
                  </a:moveTo>
                  <a:lnTo>
                    <a:pt x="3844269" y="0"/>
                  </a:lnTo>
                  <a:lnTo>
                    <a:pt x="3540117" y="665716"/>
                  </a:lnTo>
                  <a:lnTo>
                    <a:pt x="1765977" y="1330178"/>
                  </a:lnTo>
                  <a:lnTo>
                    <a:pt x="1489089" y="1936224"/>
                  </a:lnTo>
                  <a:close/>
                </a:path>
              </a:pathLst>
            </a:custGeom>
            <a:solidFill>
              <a:srgbClr val="5CC6D6">
                <a:alpha val="20000"/>
              </a:srgbClr>
            </a:solidFill>
            <a:ln w="163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>
                <a:latin typeface="Agency FB" panose="020B0503020202020204" pitchFamily="34" charset="0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3953F0E7-557C-467B-A60E-97D3943E4223}"/>
                </a:ext>
              </a:extLst>
            </p:cNvPr>
            <p:cNvSpPr/>
            <p:nvPr/>
          </p:nvSpPr>
          <p:spPr>
            <a:xfrm>
              <a:off x="-1005974" y="5851509"/>
              <a:ext cx="280969" cy="383117"/>
            </a:xfrm>
            <a:custGeom>
              <a:avLst/>
              <a:gdLst>
                <a:gd name="connsiteX0" fmla="*/ 153464 w 280969"/>
                <a:gd name="connsiteY0" fmla="*/ 47680 h 383117"/>
                <a:gd name="connsiteX1" fmla="*/ 280969 w 280969"/>
                <a:gd name="connsiteY1" fmla="*/ 0 h 383117"/>
                <a:gd name="connsiteX2" fmla="*/ 127832 w 280969"/>
                <a:gd name="connsiteY2" fmla="*/ 335158 h 383117"/>
                <a:gd name="connsiteX3" fmla="*/ 0 w 280969"/>
                <a:gd name="connsiteY3" fmla="*/ 383118 h 383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0969" h="383117">
                  <a:moveTo>
                    <a:pt x="153464" y="47680"/>
                  </a:moveTo>
                  <a:lnTo>
                    <a:pt x="280969" y="0"/>
                  </a:lnTo>
                  <a:lnTo>
                    <a:pt x="127832" y="335158"/>
                  </a:lnTo>
                  <a:lnTo>
                    <a:pt x="0" y="383118"/>
                  </a:lnTo>
                  <a:close/>
                </a:path>
              </a:pathLst>
            </a:custGeom>
            <a:solidFill>
              <a:srgbClr val="5CC6D6">
                <a:alpha val="20000"/>
              </a:srgbClr>
            </a:solidFill>
            <a:ln w="163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>
                <a:latin typeface="Agency FB" panose="020B0503020202020204" pitchFamily="34" charset="0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0D715C1-9AE6-475B-9495-EACFC87A5227}"/>
                </a:ext>
              </a:extLst>
            </p:cNvPr>
            <p:cNvSpPr/>
            <p:nvPr/>
          </p:nvSpPr>
          <p:spPr>
            <a:xfrm>
              <a:off x="-504604" y="5663576"/>
              <a:ext cx="280969" cy="383257"/>
            </a:xfrm>
            <a:custGeom>
              <a:avLst/>
              <a:gdLst>
                <a:gd name="connsiteX0" fmla="*/ 153464 w 280969"/>
                <a:gd name="connsiteY0" fmla="*/ 47820 h 383257"/>
                <a:gd name="connsiteX1" fmla="*/ 280970 w 280969"/>
                <a:gd name="connsiteY1" fmla="*/ 0 h 383257"/>
                <a:gd name="connsiteX2" fmla="*/ 127832 w 280969"/>
                <a:gd name="connsiteY2" fmla="*/ 335298 h 383257"/>
                <a:gd name="connsiteX3" fmla="*/ 0 w 280969"/>
                <a:gd name="connsiteY3" fmla="*/ 383257 h 383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0969" h="383257">
                  <a:moveTo>
                    <a:pt x="153464" y="47820"/>
                  </a:moveTo>
                  <a:lnTo>
                    <a:pt x="280970" y="0"/>
                  </a:lnTo>
                  <a:lnTo>
                    <a:pt x="127832" y="335298"/>
                  </a:lnTo>
                  <a:lnTo>
                    <a:pt x="0" y="383257"/>
                  </a:lnTo>
                  <a:close/>
                </a:path>
              </a:pathLst>
            </a:custGeom>
            <a:solidFill>
              <a:srgbClr val="5CC6D6">
                <a:alpha val="20000"/>
              </a:srgbClr>
            </a:solidFill>
            <a:ln w="163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>
                <a:latin typeface="Agency FB" panose="020B0503020202020204" pitchFamily="34" charset="0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93883D6B-C721-4BB8-A111-4002515ED93A}"/>
                </a:ext>
              </a:extLst>
            </p:cNvPr>
            <p:cNvSpPr/>
            <p:nvPr/>
          </p:nvSpPr>
          <p:spPr>
            <a:xfrm>
              <a:off x="-3234" y="5475780"/>
              <a:ext cx="281132" cy="383257"/>
            </a:xfrm>
            <a:custGeom>
              <a:avLst/>
              <a:gdLst>
                <a:gd name="connsiteX0" fmla="*/ 153463 w 281132"/>
                <a:gd name="connsiteY0" fmla="*/ 47820 h 383257"/>
                <a:gd name="connsiteX1" fmla="*/ 281132 w 281132"/>
                <a:gd name="connsiteY1" fmla="*/ 0 h 383257"/>
                <a:gd name="connsiteX2" fmla="*/ 127831 w 281132"/>
                <a:gd name="connsiteY2" fmla="*/ 335298 h 383257"/>
                <a:gd name="connsiteX3" fmla="*/ 0 w 281132"/>
                <a:gd name="connsiteY3" fmla="*/ 383257 h 383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132" h="383257">
                  <a:moveTo>
                    <a:pt x="153463" y="47820"/>
                  </a:moveTo>
                  <a:lnTo>
                    <a:pt x="281132" y="0"/>
                  </a:lnTo>
                  <a:lnTo>
                    <a:pt x="127831" y="335298"/>
                  </a:lnTo>
                  <a:lnTo>
                    <a:pt x="0" y="383257"/>
                  </a:lnTo>
                  <a:close/>
                </a:path>
              </a:pathLst>
            </a:custGeom>
            <a:solidFill>
              <a:srgbClr val="5CC6D6">
                <a:alpha val="20000"/>
              </a:srgbClr>
            </a:solidFill>
            <a:ln w="163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>
                <a:latin typeface="Agency FB" panose="020B0503020202020204" pitchFamily="34" charset="0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ACB04F0-F2B3-48AD-AB9E-7AC184AFB59A}"/>
                </a:ext>
              </a:extLst>
            </p:cNvPr>
            <p:cNvSpPr/>
            <p:nvPr/>
          </p:nvSpPr>
          <p:spPr>
            <a:xfrm>
              <a:off x="498135" y="5287986"/>
              <a:ext cx="281133" cy="383257"/>
            </a:xfrm>
            <a:custGeom>
              <a:avLst/>
              <a:gdLst>
                <a:gd name="connsiteX0" fmla="*/ 153464 w 281133"/>
                <a:gd name="connsiteY0" fmla="*/ 47820 h 383257"/>
                <a:gd name="connsiteX1" fmla="*/ 281133 w 281133"/>
                <a:gd name="connsiteY1" fmla="*/ 0 h 383257"/>
                <a:gd name="connsiteX2" fmla="*/ 127832 w 281133"/>
                <a:gd name="connsiteY2" fmla="*/ 335298 h 383257"/>
                <a:gd name="connsiteX3" fmla="*/ 0 w 281133"/>
                <a:gd name="connsiteY3" fmla="*/ 383257 h 383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133" h="383257">
                  <a:moveTo>
                    <a:pt x="153464" y="47820"/>
                  </a:moveTo>
                  <a:lnTo>
                    <a:pt x="281133" y="0"/>
                  </a:lnTo>
                  <a:lnTo>
                    <a:pt x="127832" y="335298"/>
                  </a:lnTo>
                  <a:lnTo>
                    <a:pt x="0" y="383257"/>
                  </a:lnTo>
                  <a:close/>
                </a:path>
              </a:pathLst>
            </a:custGeom>
            <a:solidFill>
              <a:srgbClr val="5CC6D6">
                <a:alpha val="20000"/>
              </a:srgbClr>
            </a:solidFill>
            <a:ln w="163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>
                <a:latin typeface="Agency FB" panose="020B0503020202020204" pitchFamily="34" charset="0"/>
              </a:endParaRPr>
            </a:p>
          </p:txBody>
        </p:sp>
      </p:grpSp>
      <p:grpSp>
        <p:nvGrpSpPr>
          <p:cNvPr id="21" name="Graphic 763">
            <a:extLst>
              <a:ext uri="{FF2B5EF4-FFF2-40B4-BE49-F238E27FC236}">
                <a16:creationId xmlns:a16="http://schemas.microsoft.com/office/drawing/2014/main" id="{420D79D5-3885-4AAD-981A-B94A8E3C5CB2}"/>
              </a:ext>
            </a:extLst>
          </p:cNvPr>
          <p:cNvGrpSpPr/>
          <p:nvPr userDrawn="1"/>
        </p:nvGrpSpPr>
        <p:grpSpPr>
          <a:xfrm rot="863666">
            <a:off x="1538539" y="486152"/>
            <a:ext cx="3735665" cy="1106366"/>
            <a:chOff x="7030525" y="4450059"/>
            <a:chExt cx="3735665" cy="1106366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E6118022-687F-47FD-BD6E-27B8A4C83124}"/>
                </a:ext>
              </a:extLst>
            </p:cNvPr>
            <p:cNvSpPr/>
            <p:nvPr/>
          </p:nvSpPr>
          <p:spPr>
            <a:xfrm rot="5400000">
              <a:off x="8415968" y="3206204"/>
              <a:ext cx="993363" cy="3707080"/>
            </a:xfrm>
            <a:custGeom>
              <a:avLst/>
              <a:gdLst>
                <a:gd name="connsiteX0" fmla="*/ 716075 w 759133"/>
                <a:gd name="connsiteY0" fmla="*/ 0 h 2832969"/>
                <a:gd name="connsiteX1" fmla="*/ 759133 w 759133"/>
                <a:gd name="connsiteY1" fmla="*/ 2832970 h 2832969"/>
                <a:gd name="connsiteX2" fmla="*/ 0 w 759133"/>
                <a:gd name="connsiteY2" fmla="*/ 2832970 h 2832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9133" h="2832969">
                  <a:moveTo>
                    <a:pt x="716075" y="0"/>
                  </a:moveTo>
                  <a:lnTo>
                    <a:pt x="759133" y="2832970"/>
                  </a:lnTo>
                  <a:lnTo>
                    <a:pt x="0" y="2832970"/>
                  </a:lnTo>
                </a:path>
              </a:pathLst>
            </a:custGeom>
            <a:noFill/>
            <a:ln w="16119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th-TH">
                <a:latin typeface="Agency FB" panose="020B0503020202020204" pitchFamily="34" charset="0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D6258942-00AA-49CA-BE06-0E73F7F86D60}"/>
                </a:ext>
              </a:extLst>
            </p:cNvPr>
            <p:cNvSpPr/>
            <p:nvPr/>
          </p:nvSpPr>
          <p:spPr>
            <a:xfrm>
              <a:off x="7030525" y="4450059"/>
              <a:ext cx="95499" cy="95499"/>
            </a:xfrm>
            <a:custGeom>
              <a:avLst/>
              <a:gdLst>
                <a:gd name="connsiteX0" fmla="*/ 95499 w 95499"/>
                <a:gd name="connsiteY0" fmla="*/ 47750 h 95499"/>
                <a:gd name="connsiteX1" fmla="*/ 47750 w 95499"/>
                <a:gd name="connsiteY1" fmla="*/ 95499 h 95499"/>
                <a:gd name="connsiteX2" fmla="*/ 0 w 95499"/>
                <a:gd name="connsiteY2" fmla="*/ 47750 h 95499"/>
                <a:gd name="connsiteX3" fmla="*/ 47750 w 95499"/>
                <a:gd name="connsiteY3" fmla="*/ 0 h 95499"/>
                <a:gd name="connsiteX4" fmla="*/ 95499 w 95499"/>
                <a:gd name="connsiteY4" fmla="*/ 47750 h 95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499" h="95499">
                  <a:moveTo>
                    <a:pt x="95499" y="47750"/>
                  </a:moveTo>
                  <a:cubicBezTo>
                    <a:pt x="95499" y="74121"/>
                    <a:pt x="74121" y="95499"/>
                    <a:pt x="47750" y="95499"/>
                  </a:cubicBezTo>
                  <a:cubicBezTo>
                    <a:pt x="21378" y="95499"/>
                    <a:pt x="0" y="74121"/>
                    <a:pt x="0" y="47750"/>
                  </a:cubicBezTo>
                  <a:cubicBezTo>
                    <a:pt x="0" y="21378"/>
                    <a:pt x="21378" y="0"/>
                    <a:pt x="47750" y="0"/>
                  </a:cubicBezTo>
                  <a:cubicBezTo>
                    <a:pt x="74121" y="0"/>
                    <a:pt x="95499" y="21378"/>
                    <a:pt x="95499" y="47750"/>
                  </a:cubicBezTo>
                  <a:close/>
                </a:path>
              </a:pathLst>
            </a:custGeom>
            <a:solidFill>
              <a:srgbClr val="FFFFFF"/>
            </a:solidFill>
            <a:ln w="167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>
                <a:latin typeface="Agency FB" panose="020B0503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618397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F7042F9-A3A4-4081-B003-BE87986D7E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9672A-362E-4DC1-AEFE-7EE54A55E142}" type="datetimeFigureOut">
              <a:rPr lang="th-TH" smtClean="0"/>
              <a:t>04/04/66</a:t>
            </a:fld>
            <a:endParaRPr lang="th-T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58ED060-AA9F-444C-8430-2D1DB52693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C5B83B-8CCC-4C66-A1E6-CC9FCC60B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F559C-3D56-4458-8087-8361C7DFA647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0578975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A76827-8DEC-40AF-BDF8-E970E5E43D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9672A-362E-4DC1-AEFE-7EE54A55E142}" type="datetimeFigureOut">
              <a:rPr lang="th-TH" smtClean="0"/>
              <a:t>04/04/66</a:t>
            </a:fld>
            <a:endParaRPr lang="th-T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641D34-5AE9-4BF9-8924-B22C701413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F015CF-2B8B-4457-9132-A440A5A28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F559C-3D56-4458-8087-8361C7DFA647}" type="slidenum">
              <a:rPr lang="th-TH" smtClean="0"/>
              <a:t>‹#›</a:t>
            </a:fld>
            <a:endParaRPr lang="th-TH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80A41BB-9209-4DF5-AF1C-0FEA8ECA4D4E}"/>
              </a:ext>
            </a:extLst>
          </p:cNvPr>
          <p:cNvGrpSpPr/>
          <p:nvPr userDrawn="1"/>
        </p:nvGrpSpPr>
        <p:grpSpPr>
          <a:xfrm rot="16200000">
            <a:off x="4980222" y="-3539774"/>
            <a:ext cx="2231555" cy="8121774"/>
            <a:chOff x="-437867" y="-631154"/>
            <a:chExt cx="2231555" cy="8121774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8FFC70C3-9EB6-49EC-ADCE-369FBD8DA033}"/>
                </a:ext>
              </a:extLst>
            </p:cNvPr>
            <p:cNvGrpSpPr/>
            <p:nvPr/>
          </p:nvGrpSpPr>
          <p:grpSpPr>
            <a:xfrm rot="17410828">
              <a:off x="-1647059" y="1614844"/>
              <a:ext cx="4234265" cy="1815881"/>
              <a:chOff x="2202452" y="5588531"/>
              <a:chExt cx="4234265" cy="1815881"/>
            </a:xfrm>
          </p:grpSpPr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6E76B003-94D8-4842-B5CC-BC7FCB19D856}"/>
                  </a:ext>
                </a:extLst>
              </p:cNvPr>
              <p:cNvSpPr/>
              <p:nvPr/>
            </p:nvSpPr>
            <p:spPr>
              <a:xfrm>
                <a:off x="2202452" y="5703804"/>
                <a:ext cx="4053078" cy="1700608"/>
              </a:xfrm>
              <a:custGeom>
                <a:avLst/>
                <a:gdLst>
                  <a:gd name="connsiteX0" fmla="*/ 0 w 4053078"/>
                  <a:gd name="connsiteY0" fmla="*/ 1700609 h 1700608"/>
                  <a:gd name="connsiteX1" fmla="*/ 3158580 w 4053078"/>
                  <a:gd name="connsiteY1" fmla="*/ 570215 h 1700608"/>
                  <a:gd name="connsiteX2" fmla="*/ 3288208 w 4053078"/>
                  <a:gd name="connsiteY2" fmla="*/ 286502 h 1700608"/>
                  <a:gd name="connsiteX3" fmla="*/ 4053078 w 4053078"/>
                  <a:gd name="connsiteY3" fmla="*/ 0 h 17006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053078" h="1700608">
                    <a:moveTo>
                      <a:pt x="0" y="1700609"/>
                    </a:moveTo>
                    <a:lnTo>
                      <a:pt x="3158580" y="570215"/>
                    </a:lnTo>
                    <a:lnTo>
                      <a:pt x="3288208" y="286502"/>
                    </a:lnTo>
                    <a:lnTo>
                      <a:pt x="4053078" y="0"/>
                    </a:lnTo>
                  </a:path>
                </a:pathLst>
              </a:custGeom>
              <a:noFill/>
              <a:ln w="52348" cap="flat">
                <a:solidFill>
                  <a:srgbClr val="5CC6D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34AE8349-B46C-457A-8828-1B295F4E038B}"/>
                  </a:ext>
                </a:extLst>
              </p:cNvPr>
              <p:cNvSpPr/>
              <p:nvPr/>
            </p:nvSpPr>
            <p:spPr>
              <a:xfrm>
                <a:off x="6238743" y="5588531"/>
                <a:ext cx="197974" cy="168988"/>
              </a:xfrm>
              <a:custGeom>
                <a:avLst/>
                <a:gdLst>
                  <a:gd name="connsiteX0" fmla="*/ 191147 w 197974"/>
                  <a:gd name="connsiteY0" fmla="*/ 115273 h 168988"/>
                  <a:gd name="connsiteX1" fmla="*/ 134986 w 197974"/>
                  <a:gd name="connsiteY1" fmla="*/ 5830 h 168988"/>
                  <a:gd name="connsiteX2" fmla="*/ 6828 w 197974"/>
                  <a:gd name="connsiteY2" fmla="*/ 53790 h 168988"/>
                  <a:gd name="connsiteX3" fmla="*/ 62989 w 197974"/>
                  <a:gd name="connsiteY3" fmla="*/ 163233 h 168988"/>
                  <a:gd name="connsiteX4" fmla="*/ 191147 w 197974"/>
                  <a:gd name="connsiteY4" fmla="*/ 115273 h 1689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7974" h="168988">
                    <a:moveTo>
                      <a:pt x="191147" y="115273"/>
                    </a:moveTo>
                    <a:cubicBezTo>
                      <a:pt x="211064" y="71775"/>
                      <a:pt x="185923" y="22839"/>
                      <a:pt x="134986" y="5830"/>
                    </a:cubicBezTo>
                    <a:cubicBezTo>
                      <a:pt x="84049" y="-11178"/>
                      <a:pt x="26745" y="10292"/>
                      <a:pt x="6828" y="53790"/>
                    </a:cubicBezTo>
                    <a:cubicBezTo>
                      <a:pt x="-13090" y="97288"/>
                      <a:pt x="12051" y="146223"/>
                      <a:pt x="62989" y="163233"/>
                    </a:cubicBezTo>
                    <a:cubicBezTo>
                      <a:pt x="113926" y="180101"/>
                      <a:pt x="171229" y="158632"/>
                      <a:pt x="191147" y="115273"/>
                    </a:cubicBezTo>
                    <a:close/>
                  </a:path>
                </a:pathLst>
              </a:custGeom>
              <a:noFill/>
              <a:ln w="52348" cap="flat">
                <a:solidFill>
                  <a:srgbClr val="5CC6D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th-TH" dirty="0">
                  <a:latin typeface="Agency FB" panose="020B0503020202020204" pitchFamily="34" charset="0"/>
                </a:endParaRPr>
              </a:p>
            </p:txBody>
          </p:sp>
        </p:grp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0DF9580-73C4-48CF-9108-7EDF99E6C3F6}"/>
                </a:ext>
              </a:extLst>
            </p:cNvPr>
            <p:cNvSpPr/>
            <p:nvPr/>
          </p:nvSpPr>
          <p:spPr>
            <a:xfrm rot="17401931">
              <a:off x="-1890565" y="3407791"/>
              <a:ext cx="4267764" cy="1099860"/>
            </a:xfrm>
            <a:custGeom>
              <a:avLst/>
              <a:gdLst>
                <a:gd name="connsiteX0" fmla="*/ 0 w 4267764"/>
                <a:gd name="connsiteY0" fmla="*/ 1015932 h 1099860"/>
                <a:gd name="connsiteX1" fmla="*/ 1853321 w 4267764"/>
                <a:gd name="connsiteY1" fmla="*/ 321775 h 1099860"/>
                <a:gd name="connsiteX2" fmla="*/ 2525460 w 4267764"/>
                <a:gd name="connsiteY2" fmla="*/ 545818 h 1099860"/>
                <a:gd name="connsiteX3" fmla="*/ 3982550 w 4267764"/>
                <a:gd name="connsiteY3" fmla="*/ 0 h 1099860"/>
                <a:gd name="connsiteX4" fmla="*/ 4267764 w 4267764"/>
                <a:gd name="connsiteY4" fmla="*/ 95083 h 1099860"/>
                <a:gd name="connsiteX5" fmla="*/ 1913563 w 4267764"/>
                <a:gd name="connsiteY5" fmla="*/ 976896 h 1099860"/>
                <a:gd name="connsiteX6" fmla="*/ 1211385 w 4267764"/>
                <a:gd name="connsiteY6" fmla="*/ 742953 h 1099860"/>
                <a:gd name="connsiteX7" fmla="*/ 258603 w 4267764"/>
                <a:gd name="connsiteY7" fmla="*/ 1099861 h 1099860"/>
                <a:gd name="connsiteX8" fmla="*/ 0 w 4267764"/>
                <a:gd name="connsiteY8" fmla="*/ 1015932 h 1099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67764" h="1099860">
                  <a:moveTo>
                    <a:pt x="0" y="1015932"/>
                  </a:moveTo>
                  <a:lnTo>
                    <a:pt x="1853321" y="321775"/>
                  </a:lnTo>
                  <a:lnTo>
                    <a:pt x="2525460" y="545818"/>
                  </a:lnTo>
                  <a:lnTo>
                    <a:pt x="3982550" y="0"/>
                  </a:lnTo>
                  <a:lnTo>
                    <a:pt x="4267764" y="95083"/>
                  </a:lnTo>
                  <a:lnTo>
                    <a:pt x="1913563" y="976896"/>
                  </a:lnTo>
                  <a:lnTo>
                    <a:pt x="1211385" y="742953"/>
                  </a:lnTo>
                  <a:lnTo>
                    <a:pt x="258603" y="1099861"/>
                  </a:lnTo>
                  <a:cubicBezTo>
                    <a:pt x="258603" y="1099722"/>
                    <a:pt x="58773" y="993904"/>
                    <a:pt x="0" y="1015932"/>
                  </a:cubicBezTo>
                  <a:close/>
                </a:path>
              </a:pathLst>
            </a:custGeom>
            <a:solidFill>
              <a:srgbClr val="5CC6D6">
                <a:alpha val="20000"/>
              </a:srgbClr>
            </a:solidFill>
            <a:ln w="163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 dirty="0">
                <a:latin typeface="Agency FB" panose="020B0503020202020204" pitchFamily="34" charset="0"/>
              </a:endParaRP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188C8E28-83D2-4150-8E41-A860D85F1572}"/>
                </a:ext>
              </a:extLst>
            </p:cNvPr>
            <p:cNvGrpSpPr/>
            <p:nvPr/>
          </p:nvGrpSpPr>
          <p:grpSpPr>
            <a:xfrm rot="17290100">
              <a:off x="-391493" y="4141543"/>
              <a:ext cx="2009723" cy="1187693"/>
              <a:chOff x="8618546" y="3870609"/>
              <a:chExt cx="2009723" cy="1187693"/>
            </a:xfrm>
          </p:grpSpPr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9179DFE1-2DCA-4299-BEC7-4270B5DD8873}"/>
                  </a:ext>
                </a:extLst>
              </p:cNvPr>
              <p:cNvSpPr/>
              <p:nvPr/>
            </p:nvSpPr>
            <p:spPr>
              <a:xfrm>
                <a:off x="8618546" y="4458531"/>
                <a:ext cx="439984" cy="599771"/>
              </a:xfrm>
              <a:custGeom>
                <a:avLst/>
                <a:gdLst>
                  <a:gd name="connsiteX0" fmla="*/ 240155 w 439984"/>
                  <a:gd name="connsiteY0" fmla="*/ 74867 h 599771"/>
                  <a:gd name="connsiteX1" fmla="*/ 439984 w 439984"/>
                  <a:gd name="connsiteY1" fmla="*/ 0 h 599771"/>
                  <a:gd name="connsiteX2" fmla="*/ 200156 w 439984"/>
                  <a:gd name="connsiteY2" fmla="*/ 524765 h 599771"/>
                  <a:gd name="connsiteX3" fmla="*/ 0 w 439984"/>
                  <a:gd name="connsiteY3" fmla="*/ 599772 h 5997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9984" h="599771">
                    <a:moveTo>
                      <a:pt x="240155" y="74867"/>
                    </a:moveTo>
                    <a:lnTo>
                      <a:pt x="439984" y="0"/>
                    </a:lnTo>
                    <a:lnTo>
                      <a:pt x="200156" y="524765"/>
                    </a:lnTo>
                    <a:lnTo>
                      <a:pt x="0" y="599772"/>
                    </a:lnTo>
                    <a:close/>
                  </a:path>
                </a:pathLst>
              </a:custGeom>
              <a:solidFill>
                <a:srgbClr val="5CC6D6">
                  <a:alpha val="20000"/>
                </a:srgbClr>
              </a:solidFill>
              <a:ln w="163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B700C16B-B893-4E25-9C2D-A0831375499B}"/>
                  </a:ext>
                </a:extLst>
              </p:cNvPr>
              <p:cNvSpPr/>
              <p:nvPr/>
            </p:nvSpPr>
            <p:spPr>
              <a:xfrm>
                <a:off x="9011021" y="4311585"/>
                <a:ext cx="439984" cy="599771"/>
              </a:xfrm>
              <a:custGeom>
                <a:avLst/>
                <a:gdLst>
                  <a:gd name="connsiteX0" fmla="*/ 240155 w 439984"/>
                  <a:gd name="connsiteY0" fmla="*/ 74728 h 599771"/>
                  <a:gd name="connsiteX1" fmla="*/ 439984 w 439984"/>
                  <a:gd name="connsiteY1" fmla="*/ 0 h 599771"/>
                  <a:gd name="connsiteX2" fmla="*/ 200156 w 439984"/>
                  <a:gd name="connsiteY2" fmla="*/ 524766 h 599771"/>
                  <a:gd name="connsiteX3" fmla="*/ 0 w 439984"/>
                  <a:gd name="connsiteY3" fmla="*/ 599772 h 5997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9984" h="599771">
                    <a:moveTo>
                      <a:pt x="240155" y="74728"/>
                    </a:moveTo>
                    <a:lnTo>
                      <a:pt x="439984" y="0"/>
                    </a:lnTo>
                    <a:lnTo>
                      <a:pt x="200156" y="524766"/>
                    </a:lnTo>
                    <a:lnTo>
                      <a:pt x="0" y="599772"/>
                    </a:lnTo>
                    <a:close/>
                  </a:path>
                </a:pathLst>
              </a:custGeom>
              <a:solidFill>
                <a:srgbClr val="5CC6D6">
                  <a:alpha val="20000"/>
                </a:srgbClr>
              </a:solidFill>
              <a:ln w="163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AF95B087-7921-4448-986C-9EC07309946B}"/>
                  </a:ext>
                </a:extLst>
              </p:cNvPr>
              <p:cNvSpPr/>
              <p:nvPr/>
            </p:nvSpPr>
            <p:spPr>
              <a:xfrm>
                <a:off x="9403498" y="4164501"/>
                <a:ext cx="439820" cy="599771"/>
              </a:xfrm>
              <a:custGeom>
                <a:avLst/>
                <a:gdLst>
                  <a:gd name="connsiteX0" fmla="*/ 240154 w 439820"/>
                  <a:gd name="connsiteY0" fmla="*/ 74867 h 599771"/>
                  <a:gd name="connsiteX1" fmla="*/ 439821 w 439820"/>
                  <a:gd name="connsiteY1" fmla="*/ 0 h 599771"/>
                  <a:gd name="connsiteX2" fmla="*/ 199993 w 439820"/>
                  <a:gd name="connsiteY2" fmla="*/ 524905 h 599771"/>
                  <a:gd name="connsiteX3" fmla="*/ 0 w 439820"/>
                  <a:gd name="connsiteY3" fmla="*/ 599772 h 5997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9820" h="599771">
                    <a:moveTo>
                      <a:pt x="240154" y="74867"/>
                    </a:moveTo>
                    <a:lnTo>
                      <a:pt x="439821" y="0"/>
                    </a:lnTo>
                    <a:lnTo>
                      <a:pt x="199993" y="524905"/>
                    </a:lnTo>
                    <a:lnTo>
                      <a:pt x="0" y="599772"/>
                    </a:lnTo>
                    <a:close/>
                  </a:path>
                </a:pathLst>
              </a:custGeom>
              <a:solidFill>
                <a:srgbClr val="5CC6D6">
                  <a:alpha val="20000"/>
                </a:srgbClr>
              </a:solidFill>
              <a:ln w="163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9D86F14A-62A5-4BCC-9FFB-08701FDB77C2}"/>
                  </a:ext>
                </a:extLst>
              </p:cNvPr>
              <p:cNvSpPr/>
              <p:nvPr/>
            </p:nvSpPr>
            <p:spPr>
              <a:xfrm>
                <a:off x="9795810" y="4017555"/>
                <a:ext cx="439984" cy="599771"/>
              </a:xfrm>
              <a:custGeom>
                <a:avLst/>
                <a:gdLst>
                  <a:gd name="connsiteX0" fmla="*/ 240155 w 439984"/>
                  <a:gd name="connsiteY0" fmla="*/ 74867 h 599771"/>
                  <a:gd name="connsiteX1" fmla="*/ 439984 w 439984"/>
                  <a:gd name="connsiteY1" fmla="*/ 0 h 599771"/>
                  <a:gd name="connsiteX2" fmla="*/ 200156 w 439984"/>
                  <a:gd name="connsiteY2" fmla="*/ 524766 h 599771"/>
                  <a:gd name="connsiteX3" fmla="*/ 0 w 439984"/>
                  <a:gd name="connsiteY3" fmla="*/ 599772 h 5997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9984" h="599771">
                    <a:moveTo>
                      <a:pt x="240155" y="74867"/>
                    </a:moveTo>
                    <a:lnTo>
                      <a:pt x="439984" y="0"/>
                    </a:lnTo>
                    <a:lnTo>
                      <a:pt x="200156" y="524766"/>
                    </a:lnTo>
                    <a:lnTo>
                      <a:pt x="0" y="599772"/>
                    </a:lnTo>
                    <a:close/>
                  </a:path>
                </a:pathLst>
              </a:custGeom>
              <a:solidFill>
                <a:srgbClr val="5CC6D6">
                  <a:alpha val="20000"/>
                </a:srgbClr>
              </a:solidFill>
              <a:ln w="163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8D69345B-DAC8-42A1-8381-D17E744FDCD9}"/>
                  </a:ext>
                </a:extLst>
              </p:cNvPr>
              <p:cNvSpPr/>
              <p:nvPr/>
            </p:nvSpPr>
            <p:spPr>
              <a:xfrm>
                <a:off x="10188286" y="3870609"/>
                <a:ext cx="439983" cy="599772"/>
              </a:xfrm>
              <a:custGeom>
                <a:avLst/>
                <a:gdLst>
                  <a:gd name="connsiteX0" fmla="*/ 240154 w 439983"/>
                  <a:gd name="connsiteY0" fmla="*/ 74728 h 599772"/>
                  <a:gd name="connsiteX1" fmla="*/ 439983 w 439983"/>
                  <a:gd name="connsiteY1" fmla="*/ 0 h 599772"/>
                  <a:gd name="connsiteX2" fmla="*/ 200155 w 439983"/>
                  <a:gd name="connsiteY2" fmla="*/ 524766 h 599772"/>
                  <a:gd name="connsiteX3" fmla="*/ 0 w 439983"/>
                  <a:gd name="connsiteY3" fmla="*/ 599772 h 5997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9983" h="599772">
                    <a:moveTo>
                      <a:pt x="240154" y="74728"/>
                    </a:moveTo>
                    <a:lnTo>
                      <a:pt x="439983" y="0"/>
                    </a:lnTo>
                    <a:lnTo>
                      <a:pt x="200155" y="524766"/>
                    </a:lnTo>
                    <a:lnTo>
                      <a:pt x="0" y="599772"/>
                    </a:lnTo>
                    <a:close/>
                  </a:path>
                </a:pathLst>
              </a:custGeom>
              <a:solidFill>
                <a:srgbClr val="5CC6D6">
                  <a:alpha val="20000"/>
                </a:srgbClr>
              </a:solidFill>
              <a:ln w="163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</p:grp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91ECC0A0-9944-42AA-A2DB-73CA4881E1D9}"/>
                </a:ext>
              </a:extLst>
            </p:cNvPr>
            <p:cNvSpPr/>
            <p:nvPr/>
          </p:nvSpPr>
          <p:spPr>
            <a:xfrm rot="6610811">
              <a:off x="-1225316" y="4704001"/>
              <a:ext cx="4068054" cy="1505183"/>
            </a:xfrm>
            <a:custGeom>
              <a:avLst/>
              <a:gdLst>
                <a:gd name="connsiteX0" fmla="*/ 0 w 7559400"/>
                <a:gd name="connsiteY0" fmla="*/ 2796984 h 2796984"/>
                <a:gd name="connsiteX1" fmla="*/ 1408276 w 7559400"/>
                <a:gd name="connsiteY1" fmla="*/ 2269430 h 2796984"/>
                <a:gd name="connsiteX2" fmla="*/ 1725489 w 7559400"/>
                <a:gd name="connsiteY2" fmla="*/ 1575134 h 2796984"/>
                <a:gd name="connsiteX3" fmla="*/ 3511220 w 7559400"/>
                <a:gd name="connsiteY3" fmla="*/ 906350 h 2796984"/>
                <a:gd name="connsiteX4" fmla="*/ 4372903 w 7559400"/>
                <a:gd name="connsiteY4" fmla="*/ 1193410 h 2796984"/>
                <a:gd name="connsiteX5" fmla="*/ 7559401 w 7559400"/>
                <a:gd name="connsiteY5" fmla="*/ 0 h 2796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559400" h="2796984">
                  <a:moveTo>
                    <a:pt x="0" y="2796984"/>
                  </a:moveTo>
                  <a:lnTo>
                    <a:pt x="1408276" y="2269430"/>
                  </a:lnTo>
                  <a:lnTo>
                    <a:pt x="1725489" y="1575134"/>
                  </a:lnTo>
                  <a:lnTo>
                    <a:pt x="3511220" y="906350"/>
                  </a:lnTo>
                  <a:lnTo>
                    <a:pt x="4372903" y="1193410"/>
                  </a:lnTo>
                  <a:lnTo>
                    <a:pt x="7559401" y="0"/>
                  </a:lnTo>
                </a:path>
              </a:pathLst>
            </a:custGeom>
            <a:noFill/>
            <a:ln w="52348" cap="flat">
              <a:solidFill>
                <a:srgbClr val="5CC6D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th-TH" dirty="0">
                <a:latin typeface="Agency FB" panose="020B0503020202020204" pitchFamily="34" charset="0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212D2F1A-BDBE-44B2-BC9E-3142973866B9}"/>
                </a:ext>
              </a:extLst>
            </p:cNvPr>
            <p:cNvSpPr/>
            <p:nvPr/>
          </p:nvSpPr>
          <p:spPr>
            <a:xfrm rot="17388700">
              <a:off x="-50264" y="6349459"/>
              <a:ext cx="1327135" cy="497021"/>
            </a:xfrm>
            <a:custGeom>
              <a:avLst/>
              <a:gdLst>
                <a:gd name="connsiteX0" fmla="*/ 0 w 1327135"/>
                <a:gd name="connsiteY0" fmla="*/ 497022 h 497021"/>
                <a:gd name="connsiteX1" fmla="*/ 1327135 w 1327135"/>
                <a:gd name="connsiteY1" fmla="*/ 0 h 497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27135" h="497021">
                  <a:moveTo>
                    <a:pt x="0" y="497022"/>
                  </a:moveTo>
                  <a:lnTo>
                    <a:pt x="1327135" y="0"/>
                  </a:lnTo>
                </a:path>
              </a:pathLst>
            </a:custGeom>
            <a:ln w="52348" cap="flat">
              <a:solidFill>
                <a:srgbClr val="5CC6D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th-TH">
                <a:latin typeface="Agency FB" panose="020B0503020202020204" pitchFamily="34" charset="0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1651AF67-D59A-4750-A447-881951C106FA}"/>
                </a:ext>
              </a:extLst>
            </p:cNvPr>
            <p:cNvSpPr/>
            <p:nvPr/>
          </p:nvSpPr>
          <p:spPr>
            <a:xfrm rot="6658355">
              <a:off x="-547979" y="-12212"/>
              <a:ext cx="2960609" cy="1722725"/>
            </a:xfrm>
            <a:custGeom>
              <a:avLst/>
              <a:gdLst>
                <a:gd name="connsiteX0" fmla="*/ 5280952 w 5280951"/>
                <a:gd name="connsiteY0" fmla="*/ 0 h 3072890"/>
                <a:gd name="connsiteX1" fmla="*/ 603570 w 5280951"/>
                <a:gd name="connsiteY1" fmla="*/ 1752054 h 3072890"/>
                <a:gd name="connsiteX2" fmla="*/ 0 w 5280951"/>
                <a:gd name="connsiteY2" fmla="*/ 3072891 h 3072890"/>
                <a:gd name="connsiteX3" fmla="*/ 2241552 w 5280951"/>
                <a:gd name="connsiteY3" fmla="*/ 2233321 h 3072890"/>
                <a:gd name="connsiteX4" fmla="*/ 3993815 w 5280951"/>
                <a:gd name="connsiteY4" fmla="*/ 2817200 h 3072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80951" h="3072890">
                  <a:moveTo>
                    <a:pt x="5280952" y="0"/>
                  </a:moveTo>
                  <a:lnTo>
                    <a:pt x="603570" y="1752054"/>
                  </a:lnTo>
                  <a:lnTo>
                    <a:pt x="0" y="3072891"/>
                  </a:lnTo>
                  <a:lnTo>
                    <a:pt x="2241552" y="2233321"/>
                  </a:lnTo>
                  <a:lnTo>
                    <a:pt x="3993815" y="2817200"/>
                  </a:lnTo>
                  <a:close/>
                </a:path>
              </a:pathLst>
            </a:custGeom>
            <a:solidFill>
              <a:srgbClr val="5CC6D6">
                <a:alpha val="20000"/>
              </a:srgbClr>
            </a:solidFill>
            <a:ln w="163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 dirty="0">
                <a:latin typeface="Agency FB" panose="020B0503020202020204" pitchFamily="34" charset="0"/>
              </a:endParaRP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6813D0CD-05D1-4DA8-A2FD-2E485E6BFA25}"/>
                </a:ext>
              </a:extLst>
            </p:cNvPr>
            <p:cNvGrpSpPr/>
            <p:nvPr/>
          </p:nvGrpSpPr>
          <p:grpSpPr>
            <a:xfrm rot="6658496">
              <a:off x="-118784" y="367379"/>
              <a:ext cx="2032060" cy="808732"/>
              <a:chOff x="4391270" y="6133652"/>
              <a:chExt cx="2032060" cy="808732"/>
            </a:xfrm>
          </p:grpSpPr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740E07BB-5625-40F2-B8B9-B9718A127508}"/>
                  </a:ext>
                </a:extLst>
              </p:cNvPr>
              <p:cNvSpPr/>
              <p:nvPr/>
            </p:nvSpPr>
            <p:spPr>
              <a:xfrm>
                <a:off x="4391270" y="6250737"/>
                <a:ext cx="1846463" cy="691647"/>
              </a:xfrm>
              <a:custGeom>
                <a:avLst/>
                <a:gdLst>
                  <a:gd name="connsiteX0" fmla="*/ 0 w 1846463"/>
                  <a:gd name="connsiteY0" fmla="*/ 691648 h 691647"/>
                  <a:gd name="connsiteX1" fmla="*/ 1846464 w 1846463"/>
                  <a:gd name="connsiteY1" fmla="*/ 0 h 691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846463" h="691647">
                    <a:moveTo>
                      <a:pt x="0" y="691648"/>
                    </a:moveTo>
                    <a:lnTo>
                      <a:pt x="1846464" y="0"/>
                    </a:lnTo>
                  </a:path>
                </a:pathLst>
              </a:custGeom>
              <a:ln w="52348" cap="flat">
                <a:solidFill>
                  <a:srgbClr val="5CC6D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2D1D835F-3696-43BD-B826-17223AB4C1EE}"/>
                  </a:ext>
                </a:extLst>
              </p:cNvPr>
              <p:cNvSpPr/>
              <p:nvPr/>
            </p:nvSpPr>
            <p:spPr>
              <a:xfrm>
                <a:off x="6225356" y="6133652"/>
                <a:ext cx="197974" cy="169062"/>
              </a:xfrm>
              <a:custGeom>
                <a:avLst/>
                <a:gdLst>
                  <a:gd name="connsiteX0" fmla="*/ 191147 w 197974"/>
                  <a:gd name="connsiteY0" fmla="*/ 115273 h 169062"/>
                  <a:gd name="connsiteX1" fmla="*/ 134986 w 197974"/>
                  <a:gd name="connsiteY1" fmla="*/ 5831 h 169062"/>
                  <a:gd name="connsiteX2" fmla="*/ 6828 w 197974"/>
                  <a:gd name="connsiteY2" fmla="*/ 53790 h 169062"/>
                  <a:gd name="connsiteX3" fmla="*/ 62989 w 197974"/>
                  <a:gd name="connsiteY3" fmla="*/ 163232 h 169062"/>
                  <a:gd name="connsiteX4" fmla="*/ 191147 w 197974"/>
                  <a:gd name="connsiteY4" fmla="*/ 115273 h 1690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7974" h="169062">
                    <a:moveTo>
                      <a:pt x="191147" y="115273"/>
                    </a:moveTo>
                    <a:cubicBezTo>
                      <a:pt x="211065" y="71774"/>
                      <a:pt x="185923" y="22839"/>
                      <a:pt x="134986" y="5831"/>
                    </a:cubicBezTo>
                    <a:cubicBezTo>
                      <a:pt x="84049" y="-11179"/>
                      <a:pt x="26745" y="10292"/>
                      <a:pt x="6828" y="53790"/>
                    </a:cubicBezTo>
                    <a:cubicBezTo>
                      <a:pt x="-13091" y="97288"/>
                      <a:pt x="12052" y="146224"/>
                      <a:pt x="62989" y="163232"/>
                    </a:cubicBezTo>
                    <a:cubicBezTo>
                      <a:pt x="113926" y="180241"/>
                      <a:pt x="171230" y="158771"/>
                      <a:pt x="191147" y="115273"/>
                    </a:cubicBezTo>
                    <a:close/>
                  </a:path>
                </a:pathLst>
              </a:custGeom>
              <a:noFill/>
              <a:ln w="52348" cap="flat">
                <a:solidFill>
                  <a:srgbClr val="5CC6D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</p:grp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F179AC7-0CE5-4B1D-9E9B-E059384D78C2}"/>
              </a:ext>
            </a:extLst>
          </p:cNvPr>
          <p:cNvGrpSpPr/>
          <p:nvPr userDrawn="1"/>
        </p:nvGrpSpPr>
        <p:grpSpPr>
          <a:xfrm rot="5400000">
            <a:off x="4838294" y="2232543"/>
            <a:ext cx="2231555" cy="8121774"/>
            <a:chOff x="-437867" y="-631154"/>
            <a:chExt cx="2231555" cy="8121774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EE0BC7B2-198B-4CFC-A63F-500FE6A4C13D}"/>
                </a:ext>
              </a:extLst>
            </p:cNvPr>
            <p:cNvGrpSpPr/>
            <p:nvPr/>
          </p:nvGrpSpPr>
          <p:grpSpPr>
            <a:xfrm rot="17410828">
              <a:off x="-1647059" y="1614844"/>
              <a:ext cx="4234265" cy="1815881"/>
              <a:chOff x="2202452" y="5588531"/>
              <a:chExt cx="4234265" cy="1815881"/>
            </a:xfrm>
          </p:grpSpPr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5DE7D53A-1824-472E-B049-6A1480244A49}"/>
                  </a:ext>
                </a:extLst>
              </p:cNvPr>
              <p:cNvSpPr/>
              <p:nvPr/>
            </p:nvSpPr>
            <p:spPr>
              <a:xfrm>
                <a:off x="2202452" y="5703804"/>
                <a:ext cx="4053078" cy="1700608"/>
              </a:xfrm>
              <a:custGeom>
                <a:avLst/>
                <a:gdLst>
                  <a:gd name="connsiteX0" fmla="*/ 0 w 4053078"/>
                  <a:gd name="connsiteY0" fmla="*/ 1700609 h 1700608"/>
                  <a:gd name="connsiteX1" fmla="*/ 3158580 w 4053078"/>
                  <a:gd name="connsiteY1" fmla="*/ 570215 h 1700608"/>
                  <a:gd name="connsiteX2" fmla="*/ 3288208 w 4053078"/>
                  <a:gd name="connsiteY2" fmla="*/ 286502 h 1700608"/>
                  <a:gd name="connsiteX3" fmla="*/ 4053078 w 4053078"/>
                  <a:gd name="connsiteY3" fmla="*/ 0 h 17006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053078" h="1700608">
                    <a:moveTo>
                      <a:pt x="0" y="1700609"/>
                    </a:moveTo>
                    <a:lnTo>
                      <a:pt x="3158580" y="570215"/>
                    </a:lnTo>
                    <a:lnTo>
                      <a:pt x="3288208" y="286502"/>
                    </a:lnTo>
                    <a:lnTo>
                      <a:pt x="4053078" y="0"/>
                    </a:lnTo>
                  </a:path>
                </a:pathLst>
              </a:custGeom>
              <a:noFill/>
              <a:ln w="52348" cap="flat">
                <a:solidFill>
                  <a:srgbClr val="5CC6D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61CF0C2A-2070-43FF-89BF-7061046FAD40}"/>
                  </a:ext>
                </a:extLst>
              </p:cNvPr>
              <p:cNvSpPr/>
              <p:nvPr/>
            </p:nvSpPr>
            <p:spPr>
              <a:xfrm>
                <a:off x="6238743" y="5588531"/>
                <a:ext cx="197974" cy="168988"/>
              </a:xfrm>
              <a:custGeom>
                <a:avLst/>
                <a:gdLst>
                  <a:gd name="connsiteX0" fmla="*/ 191147 w 197974"/>
                  <a:gd name="connsiteY0" fmla="*/ 115273 h 168988"/>
                  <a:gd name="connsiteX1" fmla="*/ 134986 w 197974"/>
                  <a:gd name="connsiteY1" fmla="*/ 5830 h 168988"/>
                  <a:gd name="connsiteX2" fmla="*/ 6828 w 197974"/>
                  <a:gd name="connsiteY2" fmla="*/ 53790 h 168988"/>
                  <a:gd name="connsiteX3" fmla="*/ 62989 w 197974"/>
                  <a:gd name="connsiteY3" fmla="*/ 163233 h 168988"/>
                  <a:gd name="connsiteX4" fmla="*/ 191147 w 197974"/>
                  <a:gd name="connsiteY4" fmla="*/ 115273 h 1689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7974" h="168988">
                    <a:moveTo>
                      <a:pt x="191147" y="115273"/>
                    </a:moveTo>
                    <a:cubicBezTo>
                      <a:pt x="211064" y="71775"/>
                      <a:pt x="185923" y="22839"/>
                      <a:pt x="134986" y="5830"/>
                    </a:cubicBezTo>
                    <a:cubicBezTo>
                      <a:pt x="84049" y="-11178"/>
                      <a:pt x="26745" y="10292"/>
                      <a:pt x="6828" y="53790"/>
                    </a:cubicBezTo>
                    <a:cubicBezTo>
                      <a:pt x="-13090" y="97288"/>
                      <a:pt x="12051" y="146223"/>
                      <a:pt x="62989" y="163233"/>
                    </a:cubicBezTo>
                    <a:cubicBezTo>
                      <a:pt x="113926" y="180101"/>
                      <a:pt x="171229" y="158632"/>
                      <a:pt x="191147" y="115273"/>
                    </a:cubicBezTo>
                    <a:close/>
                  </a:path>
                </a:pathLst>
              </a:custGeom>
              <a:noFill/>
              <a:ln w="52348" cap="flat">
                <a:solidFill>
                  <a:srgbClr val="5CC6D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th-TH" dirty="0">
                  <a:latin typeface="Agency FB" panose="020B0503020202020204" pitchFamily="34" charset="0"/>
                </a:endParaRPr>
              </a:p>
            </p:txBody>
          </p:sp>
        </p:grp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166417D-CE9A-4D18-BF08-9A8FAF97FBB1}"/>
                </a:ext>
              </a:extLst>
            </p:cNvPr>
            <p:cNvSpPr/>
            <p:nvPr/>
          </p:nvSpPr>
          <p:spPr>
            <a:xfrm rot="17401931">
              <a:off x="-1890565" y="3407791"/>
              <a:ext cx="4267764" cy="1099860"/>
            </a:xfrm>
            <a:custGeom>
              <a:avLst/>
              <a:gdLst>
                <a:gd name="connsiteX0" fmla="*/ 0 w 4267764"/>
                <a:gd name="connsiteY0" fmla="*/ 1015932 h 1099860"/>
                <a:gd name="connsiteX1" fmla="*/ 1853321 w 4267764"/>
                <a:gd name="connsiteY1" fmla="*/ 321775 h 1099860"/>
                <a:gd name="connsiteX2" fmla="*/ 2525460 w 4267764"/>
                <a:gd name="connsiteY2" fmla="*/ 545818 h 1099860"/>
                <a:gd name="connsiteX3" fmla="*/ 3982550 w 4267764"/>
                <a:gd name="connsiteY3" fmla="*/ 0 h 1099860"/>
                <a:gd name="connsiteX4" fmla="*/ 4267764 w 4267764"/>
                <a:gd name="connsiteY4" fmla="*/ 95083 h 1099860"/>
                <a:gd name="connsiteX5" fmla="*/ 1913563 w 4267764"/>
                <a:gd name="connsiteY5" fmla="*/ 976896 h 1099860"/>
                <a:gd name="connsiteX6" fmla="*/ 1211385 w 4267764"/>
                <a:gd name="connsiteY6" fmla="*/ 742953 h 1099860"/>
                <a:gd name="connsiteX7" fmla="*/ 258603 w 4267764"/>
                <a:gd name="connsiteY7" fmla="*/ 1099861 h 1099860"/>
                <a:gd name="connsiteX8" fmla="*/ 0 w 4267764"/>
                <a:gd name="connsiteY8" fmla="*/ 1015932 h 1099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67764" h="1099860">
                  <a:moveTo>
                    <a:pt x="0" y="1015932"/>
                  </a:moveTo>
                  <a:lnTo>
                    <a:pt x="1853321" y="321775"/>
                  </a:lnTo>
                  <a:lnTo>
                    <a:pt x="2525460" y="545818"/>
                  </a:lnTo>
                  <a:lnTo>
                    <a:pt x="3982550" y="0"/>
                  </a:lnTo>
                  <a:lnTo>
                    <a:pt x="4267764" y="95083"/>
                  </a:lnTo>
                  <a:lnTo>
                    <a:pt x="1913563" y="976896"/>
                  </a:lnTo>
                  <a:lnTo>
                    <a:pt x="1211385" y="742953"/>
                  </a:lnTo>
                  <a:lnTo>
                    <a:pt x="258603" y="1099861"/>
                  </a:lnTo>
                  <a:cubicBezTo>
                    <a:pt x="258603" y="1099722"/>
                    <a:pt x="58773" y="993904"/>
                    <a:pt x="0" y="1015932"/>
                  </a:cubicBezTo>
                  <a:close/>
                </a:path>
              </a:pathLst>
            </a:custGeom>
            <a:solidFill>
              <a:srgbClr val="5CC6D6">
                <a:alpha val="20000"/>
              </a:srgbClr>
            </a:solidFill>
            <a:ln w="163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 dirty="0">
                <a:latin typeface="Agency FB" panose="020B0503020202020204" pitchFamily="34" charset="0"/>
              </a:endParaRPr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15B603EE-D2D1-43E5-843A-C828EC6BD2DA}"/>
                </a:ext>
              </a:extLst>
            </p:cNvPr>
            <p:cNvGrpSpPr/>
            <p:nvPr/>
          </p:nvGrpSpPr>
          <p:grpSpPr>
            <a:xfrm rot="17290100">
              <a:off x="-391493" y="4141543"/>
              <a:ext cx="2009723" cy="1187693"/>
              <a:chOff x="8618546" y="3870609"/>
              <a:chExt cx="2009723" cy="1187693"/>
            </a:xfrm>
          </p:grpSpPr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9F685628-7663-480F-AAC4-58032CA7FF6D}"/>
                  </a:ext>
                </a:extLst>
              </p:cNvPr>
              <p:cNvSpPr/>
              <p:nvPr/>
            </p:nvSpPr>
            <p:spPr>
              <a:xfrm>
                <a:off x="8618546" y="4458531"/>
                <a:ext cx="439984" cy="599771"/>
              </a:xfrm>
              <a:custGeom>
                <a:avLst/>
                <a:gdLst>
                  <a:gd name="connsiteX0" fmla="*/ 240155 w 439984"/>
                  <a:gd name="connsiteY0" fmla="*/ 74867 h 599771"/>
                  <a:gd name="connsiteX1" fmla="*/ 439984 w 439984"/>
                  <a:gd name="connsiteY1" fmla="*/ 0 h 599771"/>
                  <a:gd name="connsiteX2" fmla="*/ 200156 w 439984"/>
                  <a:gd name="connsiteY2" fmla="*/ 524765 h 599771"/>
                  <a:gd name="connsiteX3" fmla="*/ 0 w 439984"/>
                  <a:gd name="connsiteY3" fmla="*/ 599772 h 5997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9984" h="599771">
                    <a:moveTo>
                      <a:pt x="240155" y="74867"/>
                    </a:moveTo>
                    <a:lnTo>
                      <a:pt x="439984" y="0"/>
                    </a:lnTo>
                    <a:lnTo>
                      <a:pt x="200156" y="524765"/>
                    </a:lnTo>
                    <a:lnTo>
                      <a:pt x="0" y="599772"/>
                    </a:lnTo>
                    <a:close/>
                  </a:path>
                </a:pathLst>
              </a:custGeom>
              <a:solidFill>
                <a:srgbClr val="5CC6D6">
                  <a:alpha val="20000"/>
                </a:srgbClr>
              </a:solidFill>
              <a:ln w="163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F0653A20-6745-466F-A2ED-6CF551A630C3}"/>
                  </a:ext>
                </a:extLst>
              </p:cNvPr>
              <p:cNvSpPr/>
              <p:nvPr/>
            </p:nvSpPr>
            <p:spPr>
              <a:xfrm>
                <a:off x="9011021" y="4311585"/>
                <a:ext cx="439984" cy="599771"/>
              </a:xfrm>
              <a:custGeom>
                <a:avLst/>
                <a:gdLst>
                  <a:gd name="connsiteX0" fmla="*/ 240155 w 439984"/>
                  <a:gd name="connsiteY0" fmla="*/ 74728 h 599771"/>
                  <a:gd name="connsiteX1" fmla="*/ 439984 w 439984"/>
                  <a:gd name="connsiteY1" fmla="*/ 0 h 599771"/>
                  <a:gd name="connsiteX2" fmla="*/ 200156 w 439984"/>
                  <a:gd name="connsiteY2" fmla="*/ 524766 h 599771"/>
                  <a:gd name="connsiteX3" fmla="*/ 0 w 439984"/>
                  <a:gd name="connsiteY3" fmla="*/ 599772 h 5997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9984" h="599771">
                    <a:moveTo>
                      <a:pt x="240155" y="74728"/>
                    </a:moveTo>
                    <a:lnTo>
                      <a:pt x="439984" y="0"/>
                    </a:lnTo>
                    <a:lnTo>
                      <a:pt x="200156" y="524766"/>
                    </a:lnTo>
                    <a:lnTo>
                      <a:pt x="0" y="599772"/>
                    </a:lnTo>
                    <a:close/>
                  </a:path>
                </a:pathLst>
              </a:custGeom>
              <a:solidFill>
                <a:srgbClr val="5CC6D6">
                  <a:alpha val="20000"/>
                </a:srgbClr>
              </a:solidFill>
              <a:ln w="163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F04E1354-5B0C-4600-BD74-C715A394F9C2}"/>
                  </a:ext>
                </a:extLst>
              </p:cNvPr>
              <p:cNvSpPr/>
              <p:nvPr/>
            </p:nvSpPr>
            <p:spPr>
              <a:xfrm>
                <a:off x="9403498" y="4164501"/>
                <a:ext cx="439820" cy="599771"/>
              </a:xfrm>
              <a:custGeom>
                <a:avLst/>
                <a:gdLst>
                  <a:gd name="connsiteX0" fmla="*/ 240154 w 439820"/>
                  <a:gd name="connsiteY0" fmla="*/ 74867 h 599771"/>
                  <a:gd name="connsiteX1" fmla="*/ 439821 w 439820"/>
                  <a:gd name="connsiteY1" fmla="*/ 0 h 599771"/>
                  <a:gd name="connsiteX2" fmla="*/ 199993 w 439820"/>
                  <a:gd name="connsiteY2" fmla="*/ 524905 h 599771"/>
                  <a:gd name="connsiteX3" fmla="*/ 0 w 439820"/>
                  <a:gd name="connsiteY3" fmla="*/ 599772 h 5997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9820" h="599771">
                    <a:moveTo>
                      <a:pt x="240154" y="74867"/>
                    </a:moveTo>
                    <a:lnTo>
                      <a:pt x="439821" y="0"/>
                    </a:lnTo>
                    <a:lnTo>
                      <a:pt x="199993" y="524905"/>
                    </a:lnTo>
                    <a:lnTo>
                      <a:pt x="0" y="599772"/>
                    </a:lnTo>
                    <a:close/>
                  </a:path>
                </a:pathLst>
              </a:custGeom>
              <a:solidFill>
                <a:srgbClr val="5CC6D6">
                  <a:alpha val="20000"/>
                </a:srgbClr>
              </a:solidFill>
              <a:ln w="163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C1A71AE9-637A-4CDE-88C1-EA62476017E3}"/>
                  </a:ext>
                </a:extLst>
              </p:cNvPr>
              <p:cNvSpPr/>
              <p:nvPr/>
            </p:nvSpPr>
            <p:spPr>
              <a:xfrm>
                <a:off x="9795810" y="4017555"/>
                <a:ext cx="439984" cy="599771"/>
              </a:xfrm>
              <a:custGeom>
                <a:avLst/>
                <a:gdLst>
                  <a:gd name="connsiteX0" fmla="*/ 240155 w 439984"/>
                  <a:gd name="connsiteY0" fmla="*/ 74867 h 599771"/>
                  <a:gd name="connsiteX1" fmla="*/ 439984 w 439984"/>
                  <a:gd name="connsiteY1" fmla="*/ 0 h 599771"/>
                  <a:gd name="connsiteX2" fmla="*/ 200156 w 439984"/>
                  <a:gd name="connsiteY2" fmla="*/ 524766 h 599771"/>
                  <a:gd name="connsiteX3" fmla="*/ 0 w 439984"/>
                  <a:gd name="connsiteY3" fmla="*/ 599772 h 5997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9984" h="599771">
                    <a:moveTo>
                      <a:pt x="240155" y="74867"/>
                    </a:moveTo>
                    <a:lnTo>
                      <a:pt x="439984" y="0"/>
                    </a:lnTo>
                    <a:lnTo>
                      <a:pt x="200156" y="524766"/>
                    </a:lnTo>
                    <a:lnTo>
                      <a:pt x="0" y="599772"/>
                    </a:lnTo>
                    <a:close/>
                  </a:path>
                </a:pathLst>
              </a:custGeom>
              <a:solidFill>
                <a:srgbClr val="5CC6D6">
                  <a:alpha val="20000"/>
                </a:srgbClr>
              </a:solidFill>
              <a:ln w="163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94C03774-8E85-4297-B1E1-A51578093A79}"/>
                  </a:ext>
                </a:extLst>
              </p:cNvPr>
              <p:cNvSpPr/>
              <p:nvPr/>
            </p:nvSpPr>
            <p:spPr>
              <a:xfrm>
                <a:off x="10188286" y="3870609"/>
                <a:ext cx="439983" cy="599772"/>
              </a:xfrm>
              <a:custGeom>
                <a:avLst/>
                <a:gdLst>
                  <a:gd name="connsiteX0" fmla="*/ 240154 w 439983"/>
                  <a:gd name="connsiteY0" fmla="*/ 74728 h 599772"/>
                  <a:gd name="connsiteX1" fmla="*/ 439983 w 439983"/>
                  <a:gd name="connsiteY1" fmla="*/ 0 h 599772"/>
                  <a:gd name="connsiteX2" fmla="*/ 200155 w 439983"/>
                  <a:gd name="connsiteY2" fmla="*/ 524766 h 599772"/>
                  <a:gd name="connsiteX3" fmla="*/ 0 w 439983"/>
                  <a:gd name="connsiteY3" fmla="*/ 599772 h 5997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9983" h="599772">
                    <a:moveTo>
                      <a:pt x="240154" y="74728"/>
                    </a:moveTo>
                    <a:lnTo>
                      <a:pt x="439983" y="0"/>
                    </a:lnTo>
                    <a:lnTo>
                      <a:pt x="200155" y="524766"/>
                    </a:lnTo>
                    <a:lnTo>
                      <a:pt x="0" y="599772"/>
                    </a:lnTo>
                    <a:close/>
                  </a:path>
                </a:pathLst>
              </a:custGeom>
              <a:solidFill>
                <a:srgbClr val="5CC6D6">
                  <a:alpha val="20000"/>
                </a:srgbClr>
              </a:solidFill>
              <a:ln w="163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</p:grp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CD8F7CEC-2350-4240-95FE-184E95EBE6F5}"/>
                </a:ext>
              </a:extLst>
            </p:cNvPr>
            <p:cNvSpPr/>
            <p:nvPr/>
          </p:nvSpPr>
          <p:spPr>
            <a:xfrm rot="6610811">
              <a:off x="-1225316" y="4704001"/>
              <a:ext cx="4068054" cy="1505183"/>
            </a:xfrm>
            <a:custGeom>
              <a:avLst/>
              <a:gdLst>
                <a:gd name="connsiteX0" fmla="*/ 0 w 7559400"/>
                <a:gd name="connsiteY0" fmla="*/ 2796984 h 2796984"/>
                <a:gd name="connsiteX1" fmla="*/ 1408276 w 7559400"/>
                <a:gd name="connsiteY1" fmla="*/ 2269430 h 2796984"/>
                <a:gd name="connsiteX2" fmla="*/ 1725489 w 7559400"/>
                <a:gd name="connsiteY2" fmla="*/ 1575134 h 2796984"/>
                <a:gd name="connsiteX3" fmla="*/ 3511220 w 7559400"/>
                <a:gd name="connsiteY3" fmla="*/ 906350 h 2796984"/>
                <a:gd name="connsiteX4" fmla="*/ 4372903 w 7559400"/>
                <a:gd name="connsiteY4" fmla="*/ 1193410 h 2796984"/>
                <a:gd name="connsiteX5" fmla="*/ 7559401 w 7559400"/>
                <a:gd name="connsiteY5" fmla="*/ 0 h 2796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559400" h="2796984">
                  <a:moveTo>
                    <a:pt x="0" y="2796984"/>
                  </a:moveTo>
                  <a:lnTo>
                    <a:pt x="1408276" y="2269430"/>
                  </a:lnTo>
                  <a:lnTo>
                    <a:pt x="1725489" y="1575134"/>
                  </a:lnTo>
                  <a:lnTo>
                    <a:pt x="3511220" y="906350"/>
                  </a:lnTo>
                  <a:lnTo>
                    <a:pt x="4372903" y="1193410"/>
                  </a:lnTo>
                  <a:lnTo>
                    <a:pt x="7559401" y="0"/>
                  </a:lnTo>
                </a:path>
              </a:pathLst>
            </a:custGeom>
            <a:noFill/>
            <a:ln w="52348" cap="flat">
              <a:solidFill>
                <a:srgbClr val="5CC6D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th-TH" dirty="0">
                <a:latin typeface="Agency FB" panose="020B0503020202020204" pitchFamily="34" charset="0"/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276E2783-DC65-4FE2-BCDC-4B0A1CE002C7}"/>
                </a:ext>
              </a:extLst>
            </p:cNvPr>
            <p:cNvSpPr/>
            <p:nvPr/>
          </p:nvSpPr>
          <p:spPr>
            <a:xfrm rot="17388700">
              <a:off x="-50264" y="6349459"/>
              <a:ext cx="1327135" cy="497021"/>
            </a:xfrm>
            <a:custGeom>
              <a:avLst/>
              <a:gdLst>
                <a:gd name="connsiteX0" fmla="*/ 0 w 1327135"/>
                <a:gd name="connsiteY0" fmla="*/ 497022 h 497021"/>
                <a:gd name="connsiteX1" fmla="*/ 1327135 w 1327135"/>
                <a:gd name="connsiteY1" fmla="*/ 0 h 497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27135" h="497021">
                  <a:moveTo>
                    <a:pt x="0" y="497022"/>
                  </a:moveTo>
                  <a:lnTo>
                    <a:pt x="1327135" y="0"/>
                  </a:lnTo>
                </a:path>
              </a:pathLst>
            </a:custGeom>
            <a:ln w="52348" cap="flat">
              <a:solidFill>
                <a:srgbClr val="5CC6D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th-TH">
                <a:latin typeface="Agency FB" panose="020B0503020202020204" pitchFamily="34" charset="0"/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98E45AFD-E522-4FA0-9D59-72C2BAB99305}"/>
                </a:ext>
              </a:extLst>
            </p:cNvPr>
            <p:cNvSpPr/>
            <p:nvPr/>
          </p:nvSpPr>
          <p:spPr>
            <a:xfrm rot="6658355">
              <a:off x="-547979" y="-12212"/>
              <a:ext cx="2960609" cy="1722725"/>
            </a:xfrm>
            <a:custGeom>
              <a:avLst/>
              <a:gdLst>
                <a:gd name="connsiteX0" fmla="*/ 5280952 w 5280951"/>
                <a:gd name="connsiteY0" fmla="*/ 0 h 3072890"/>
                <a:gd name="connsiteX1" fmla="*/ 603570 w 5280951"/>
                <a:gd name="connsiteY1" fmla="*/ 1752054 h 3072890"/>
                <a:gd name="connsiteX2" fmla="*/ 0 w 5280951"/>
                <a:gd name="connsiteY2" fmla="*/ 3072891 h 3072890"/>
                <a:gd name="connsiteX3" fmla="*/ 2241552 w 5280951"/>
                <a:gd name="connsiteY3" fmla="*/ 2233321 h 3072890"/>
                <a:gd name="connsiteX4" fmla="*/ 3993815 w 5280951"/>
                <a:gd name="connsiteY4" fmla="*/ 2817200 h 3072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80951" h="3072890">
                  <a:moveTo>
                    <a:pt x="5280952" y="0"/>
                  </a:moveTo>
                  <a:lnTo>
                    <a:pt x="603570" y="1752054"/>
                  </a:lnTo>
                  <a:lnTo>
                    <a:pt x="0" y="3072891"/>
                  </a:lnTo>
                  <a:lnTo>
                    <a:pt x="2241552" y="2233321"/>
                  </a:lnTo>
                  <a:lnTo>
                    <a:pt x="3993815" y="2817200"/>
                  </a:lnTo>
                  <a:close/>
                </a:path>
              </a:pathLst>
            </a:custGeom>
            <a:solidFill>
              <a:srgbClr val="5CC6D6">
                <a:alpha val="20000"/>
              </a:srgbClr>
            </a:solidFill>
            <a:ln w="163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 dirty="0">
                <a:latin typeface="Agency FB" panose="020B0503020202020204" pitchFamily="34" charset="0"/>
              </a:endParaRPr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35C0E9F2-351A-4D14-A19A-FC50681A2AF7}"/>
                </a:ext>
              </a:extLst>
            </p:cNvPr>
            <p:cNvGrpSpPr/>
            <p:nvPr/>
          </p:nvGrpSpPr>
          <p:grpSpPr>
            <a:xfrm rot="6658496">
              <a:off x="-118784" y="367379"/>
              <a:ext cx="2032060" cy="808732"/>
              <a:chOff x="4391270" y="6133652"/>
              <a:chExt cx="2032060" cy="808732"/>
            </a:xfrm>
          </p:grpSpPr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35449CBF-C63F-451D-8079-F7B9B1C5512D}"/>
                  </a:ext>
                </a:extLst>
              </p:cNvPr>
              <p:cNvSpPr/>
              <p:nvPr/>
            </p:nvSpPr>
            <p:spPr>
              <a:xfrm>
                <a:off x="4391270" y="6250737"/>
                <a:ext cx="1846463" cy="691647"/>
              </a:xfrm>
              <a:custGeom>
                <a:avLst/>
                <a:gdLst>
                  <a:gd name="connsiteX0" fmla="*/ 0 w 1846463"/>
                  <a:gd name="connsiteY0" fmla="*/ 691648 h 691647"/>
                  <a:gd name="connsiteX1" fmla="*/ 1846464 w 1846463"/>
                  <a:gd name="connsiteY1" fmla="*/ 0 h 691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846463" h="691647">
                    <a:moveTo>
                      <a:pt x="0" y="691648"/>
                    </a:moveTo>
                    <a:lnTo>
                      <a:pt x="1846464" y="0"/>
                    </a:lnTo>
                  </a:path>
                </a:pathLst>
              </a:custGeom>
              <a:ln w="52348" cap="flat">
                <a:solidFill>
                  <a:srgbClr val="5CC6D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268E5C9A-6788-4E15-B980-315A797FEE34}"/>
                  </a:ext>
                </a:extLst>
              </p:cNvPr>
              <p:cNvSpPr/>
              <p:nvPr/>
            </p:nvSpPr>
            <p:spPr>
              <a:xfrm>
                <a:off x="6225356" y="6133652"/>
                <a:ext cx="197974" cy="169062"/>
              </a:xfrm>
              <a:custGeom>
                <a:avLst/>
                <a:gdLst>
                  <a:gd name="connsiteX0" fmla="*/ 191147 w 197974"/>
                  <a:gd name="connsiteY0" fmla="*/ 115273 h 169062"/>
                  <a:gd name="connsiteX1" fmla="*/ 134986 w 197974"/>
                  <a:gd name="connsiteY1" fmla="*/ 5831 h 169062"/>
                  <a:gd name="connsiteX2" fmla="*/ 6828 w 197974"/>
                  <a:gd name="connsiteY2" fmla="*/ 53790 h 169062"/>
                  <a:gd name="connsiteX3" fmla="*/ 62989 w 197974"/>
                  <a:gd name="connsiteY3" fmla="*/ 163232 h 169062"/>
                  <a:gd name="connsiteX4" fmla="*/ 191147 w 197974"/>
                  <a:gd name="connsiteY4" fmla="*/ 115273 h 1690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7974" h="169062">
                    <a:moveTo>
                      <a:pt x="191147" y="115273"/>
                    </a:moveTo>
                    <a:cubicBezTo>
                      <a:pt x="211065" y="71774"/>
                      <a:pt x="185923" y="22839"/>
                      <a:pt x="134986" y="5831"/>
                    </a:cubicBezTo>
                    <a:cubicBezTo>
                      <a:pt x="84049" y="-11179"/>
                      <a:pt x="26745" y="10292"/>
                      <a:pt x="6828" y="53790"/>
                    </a:cubicBezTo>
                    <a:cubicBezTo>
                      <a:pt x="-13091" y="97288"/>
                      <a:pt x="12052" y="146224"/>
                      <a:pt x="62989" y="163232"/>
                    </a:cubicBezTo>
                    <a:cubicBezTo>
                      <a:pt x="113926" y="180241"/>
                      <a:pt x="171230" y="158771"/>
                      <a:pt x="191147" y="115273"/>
                    </a:cubicBezTo>
                    <a:close/>
                  </a:path>
                </a:pathLst>
              </a:custGeom>
              <a:noFill/>
              <a:ln w="52348" cap="flat">
                <a:solidFill>
                  <a:srgbClr val="5CC6D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</p:grpSp>
      </p:grpSp>
      <p:pic>
        <p:nvPicPr>
          <p:cNvPr id="42" name="Graphic 41">
            <a:extLst>
              <a:ext uri="{FF2B5EF4-FFF2-40B4-BE49-F238E27FC236}">
                <a16:creationId xmlns:a16="http://schemas.microsoft.com/office/drawing/2014/main" id="{6C761599-D53A-427C-8584-22CF274AAC8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2256120" y="-2382183"/>
            <a:ext cx="4685151" cy="4685151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id="{6BF8F5C6-18C8-47BB-A75E-7E5AE5D241A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17199" y="4515424"/>
            <a:ext cx="4685151" cy="4685151"/>
          </a:xfrm>
          <a:prstGeom prst="rect">
            <a:avLst/>
          </a:prstGeom>
        </p:spPr>
      </p:pic>
      <p:grpSp>
        <p:nvGrpSpPr>
          <p:cNvPr id="44" name="Graphic 36">
            <a:extLst>
              <a:ext uri="{FF2B5EF4-FFF2-40B4-BE49-F238E27FC236}">
                <a16:creationId xmlns:a16="http://schemas.microsoft.com/office/drawing/2014/main" id="{6FACC5B3-3791-4023-A05F-D6F1DF4195A7}"/>
              </a:ext>
            </a:extLst>
          </p:cNvPr>
          <p:cNvGrpSpPr/>
          <p:nvPr userDrawn="1"/>
        </p:nvGrpSpPr>
        <p:grpSpPr>
          <a:xfrm>
            <a:off x="1550350" y="2740087"/>
            <a:ext cx="3058050" cy="1334364"/>
            <a:chOff x="4071077" y="2539688"/>
            <a:chExt cx="3058050" cy="1334364"/>
          </a:xfrm>
          <a:solidFill>
            <a:srgbClr val="FFFFFF"/>
          </a:solidFill>
        </p:grpSpPr>
        <p:grpSp>
          <p:nvGrpSpPr>
            <p:cNvPr id="45" name="Graphic 36">
              <a:extLst>
                <a:ext uri="{FF2B5EF4-FFF2-40B4-BE49-F238E27FC236}">
                  <a16:creationId xmlns:a16="http://schemas.microsoft.com/office/drawing/2014/main" id="{E8F5DC37-DA34-44BF-BF90-82E4E996EFDE}"/>
                </a:ext>
              </a:extLst>
            </p:cNvPr>
            <p:cNvGrpSpPr/>
            <p:nvPr/>
          </p:nvGrpSpPr>
          <p:grpSpPr>
            <a:xfrm>
              <a:off x="4071077" y="3855277"/>
              <a:ext cx="3058050" cy="18775"/>
              <a:chOff x="4071077" y="3855277"/>
              <a:chExt cx="3058050" cy="18775"/>
            </a:xfrm>
            <a:solidFill>
              <a:srgbClr val="FFFFFF"/>
            </a:solidFill>
          </p:grpSpPr>
          <p:sp>
            <p:nvSpPr>
              <p:cNvPr id="158" name="Freeform: Shape 157">
                <a:extLst>
                  <a:ext uri="{FF2B5EF4-FFF2-40B4-BE49-F238E27FC236}">
                    <a16:creationId xmlns:a16="http://schemas.microsoft.com/office/drawing/2014/main" id="{1945247C-6543-49C7-8E06-743E6C7BF030}"/>
                  </a:ext>
                </a:extLst>
              </p:cNvPr>
              <p:cNvSpPr/>
              <p:nvPr/>
            </p:nvSpPr>
            <p:spPr>
              <a:xfrm>
                <a:off x="7110351" y="385527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59" name="Freeform: Shape 158">
                <a:extLst>
                  <a:ext uri="{FF2B5EF4-FFF2-40B4-BE49-F238E27FC236}">
                    <a16:creationId xmlns:a16="http://schemas.microsoft.com/office/drawing/2014/main" id="{42D1DB63-AA9A-4378-88A9-DD632524E642}"/>
                  </a:ext>
                </a:extLst>
              </p:cNvPr>
              <p:cNvSpPr/>
              <p:nvPr/>
            </p:nvSpPr>
            <p:spPr>
              <a:xfrm>
                <a:off x="6893326" y="385527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049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60" name="Freeform: Shape 159">
                <a:extLst>
                  <a:ext uri="{FF2B5EF4-FFF2-40B4-BE49-F238E27FC236}">
                    <a16:creationId xmlns:a16="http://schemas.microsoft.com/office/drawing/2014/main" id="{64B77CA1-AB45-4C34-BFE5-2A1878F0E834}"/>
                  </a:ext>
                </a:extLst>
              </p:cNvPr>
              <p:cNvSpPr/>
              <p:nvPr/>
            </p:nvSpPr>
            <p:spPr>
              <a:xfrm>
                <a:off x="6676116" y="385527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61" name="Freeform: Shape 160">
                <a:extLst>
                  <a:ext uri="{FF2B5EF4-FFF2-40B4-BE49-F238E27FC236}">
                    <a16:creationId xmlns:a16="http://schemas.microsoft.com/office/drawing/2014/main" id="{D36B2D11-6EE1-4167-9356-9A37B4E20742}"/>
                  </a:ext>
                </a:extLst>
              </p:cNvPr>
              <p:cNvSpPr/>
              <p:nvPr/>
            </p:nvSpPr>
            <p:spPr>
              <a:xfrm>
                <a:off x="6459091" y="385527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62" name="Freeform: Shape 161">
                <a:extLst>
                  <a:ext uri="{FF2B5EF4-FFF2-40B4-BE49-F238E27FC236}">
                    <a16:creationId xmlns:a16="http://schemas.microsoft.com/office/drawing/2014/main" id="{A7D2637E-E58E-43E7-B358-7E28CF76D2C7}"/>
                  </a:ext>
                </a:extLst>
              </p:cNvPr>
              <p:cNvSpPr/>
              <p:nvPr/>
            </p:nvSpPr>
            <p:spPr>
              <a:xfrm>
                <a:off x="6242066" y="385527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050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63" name="Freeform: Shape 162">
                <a:extLst>
                  <a:ext uri="{FF2B5EF4-FFF2-40B4-BE49-F238E27FC236}">
                    <a16:creationId xmlns:a16="http://schemas.microsoft.com/office/drawing/2014/main" id="{1C2EED2F-43ED-44C6-925A-78ABDA3F31FA}"/>
                  </a:ext>
                </a:extLst>
              </p:cNvPr>
              <p:cNvSpPr/>
              <p:nvPr/>
            </p:nvSpPr>
            <p:spPr>
              <a:xfrm>
                <a:off x="6024856" y="385527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64" name="Freeform: Shape 163">
                <a:extLst>
                  <a:ext uri="{FF2B5EF4-FFF2-40B4-BE49-F238E27FC236}">
                    <a16:creationId xmlns:a16="http://schemas.microsoft.com/office/drawing/2014/main" id="{797ADBBC-8AEF-41B5-B061-47EEC6D8C38A}"/>
                  </a:ext>
                </a:extLst>
              </p:cNvPr>
              <p:cNvSpPr/>
              <p:nvPr/>
            </p:nvSpPr>
            <p:spPr>
              <a:xfrm>
                <a:off x="5807831" y="385527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65" name="Freeform: Shape 164">
                <a:extLst>
                  <a:ext uri="{FF2B5EF4-FFF2-40B4-BE49-F238E27FC236}">
                    <a16:creationId xmlns:a16="http://schemas.microsoft.com/office/drawing/2014/main" id="{01D8320C-743E-4A87-BCE2-709CF6D82517}"/>
                  </a:ext>
                </a:extLst>
              </p:cNvPr>
              <p:cNvSpPr/>
              <p:nvPr/>
            </p:nvSpPr>
            <p:spPr>
              <a:xfrm>
                <a:off x="5590806" y="385527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050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66" name="Freeform: Shape 165">
                <a:extLst>
                  <a:ext uri="{FF2B5EF4-FFF2-40B4-BE49-F238E27FC236}">
                    <a16:creationId xmlns:a16="http://schemas.microsoft.com/office/drawing/2014/main" id="{8828A6D2-929D-445B-8729-4228CDD3F074}"/>
                  </a:ext>
                </a:extLst>
              </p:cNvPr>
              <p:cNvSpPr/>
              <p:nvPr/>
            </p:nvSpPr>
            <p:spPr>
              <a:xfrm>
                <a:off x="5373596" y="385527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67" name="Freeform: Shape 166">
                <a:extLst>
                  <a:ext uri="{FF2B5EF4-FFF2-40B4-BE49-F238E27FC236}">
                    <a16:creationId xmlns:a16="http://schemas.microsoft.com/office/drawing/2014/main" id="{9A9DCA94-D24A-46F3-AD5E-7DD369F15585}"/>
                  </a:ext>
                </a:extLst>
              </p:cNvPr>
              <p:cNvSpPr/>
              <p:nvPr/>
            </p:nvSpPr>
            <p:spPr>
              <a:xfrm>
                <a:off x="5156571" y="385527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68" name="Freeform: Shape 167">
                <a:extLst>
                  <a:ext uri="{FF2B5EF4-FFF2-40B4-BE49-F238E27FC236}">
                    <a16:creationId xmlns:a16="http://schemas.microsoft.com/office/drawing/2014/main" id="{B1F5466D-4EF4-4677-8371-0E6B14EA2786}"/>
                  </a:ext>
                </a:extLst>
              </p:cNvPr>
              <p:cNvSpPr/>
              <p:nvPr/>
            </p:nvSpPr>
            <p:spPr>
              <a:xfrm>
                <a:off x="4939362" y="385527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69" name="Freeform: Shape 168">
                <a:extLst>
                  <a:ext uri="{FF2B5EF4-FFF2-40B4-BE49-F238E27FC236}">
                    <a16:creationId xmlns:a16="http://schemas.microsoft.com/office/drawing/2014/main" id="{EE0ADDF2-76AA-4F64-ACD3-9CFFD3B3EC0B}"/>
                  </a:ext>
                </a:extLst>
              </p:cNvPr>
              <p:cNvSpPr/>
              <p:nvPr/>
            </p:nvSpPr>
            <p:spPr>
              <a:xfrm>
                <a:off x="4722336" y="385527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70" name="Freeform: Shape 169">
                <a:extLst>
                  <a:ext uri="{FF2B5EF4-FFF2-40B4-BE49-F238E27FC236}">
                    <a16:creationId xmlns:a16="http://schemas.microsoft.com/office/drawing/2014/main" id="{10E79A6A-71DD-4E0B-B375-79EFCDF123CB}"/>
                  </a:ext>
                </a:extLst>
              </p:cNvPr>
              <p:cNvSpPr/>
              <p:nvPr/>
            </p:nvSpPr>
            <p:spPr>
              <a:xfrm>
                <a:off x="4505311" y="385527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71" name="Freeform: Shape 170">
                <a:extLst>
                  <a:ext uri="{FF2B5EF4-FFF2-40B4-BE49-F238E27FC236}">
                    <a16:creationId xmlns:a16="http://schemas.microsoft.com/office/drawing/2014/main" id="{93A0F7E8-9799-42AD-ACE6-906630B292FC}"/>
                  </a:ext>
                </a:extLst>
              </p:cNvPr>
              <p:cNvSpPr/>
              <p:nvPr/>
            </p:nvSpPr>
            <p:spPr>
              <a:xfrm>
                <a:off x="4288102" y="385527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72" name="Freeform: Shape 171">
                <a:extLst>
                  <a:ext uri="{FF2B5EF4-FFF2-40B4-BE49-F238E27FC236}">
                    <a16:creationId xmlns:a16="http://schemas.microsoft.com/office/drawing/2014/main" id="{90EA1754-DE6E-4E55-A48F-B18051336703}"/>
                  </a:ext>
                </a:extLst>
              </p:cNvPr>
              <p:cNvSpPr/>
              <p:nvPr/>
            </p:nvSpPr>
            <p:spPr>
              <a:xfrm>
                <a:off x="4071077" y="385527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</p:grpSp>
        <p:grpSp>
          <p:nvGrpSpPr>
            <p:cNvPr id="46" name="Graphic 36">
              <a:extLst>
                <a:ext uri="{FF2B5EF4-FFF2-40B4-BE49-F238E27FC236}">
                  <a16:creationId xmlns:a16="http://schemas.microsoft.com/office/drawing/2014/main" id="{3B36B26D-6F7F-4DB5-A7CD-5863435DA210}"/>
                </a:ext>
              </a:extLst>
            </p:cNvPr>
            <p:cNvGrpSpPr/>
            <p:nvPr/>
          </p:nvGrpSpPr>
          <p:grpSpPr>
            <a:xfrm>
              <a:off x="4071077" y="3659788"/>
              <a:ext cx="3058050" cy="18775"/>
              <a:chOff x="4071077" y="3659788"/>
              <a:chExt cx="3058050" cy="18775"/>
            </a:xfrm>
            <a:solidFill>
              <a:srgbClr val="FFFFFF"/>
            </a:solidFill>
          </p:grpSpPr>
          <p:sp>
            <p:nvSpPr>
              <p:cNvPr id="143" name="Freeform: Shape 142">
                <a:extLst>
                  <a:ext uri="{FF2B5EF4-FFF2-40B4-BE49-F238E27FC236}">
                    <a16:creationId xmlns:a16="http://schemas.microsoft.com/office/drawing/2014/main" id="{32342051-6BDF-4340-8332-D7F0215FB47F}"/>
                  </a:ext>
                </a:extLst>
              </p:cNvPr>
              <p:cNvSpPr/>
              <p:nvPr/>
            </p:nvSpPr>
            <p:spPr>
              <a:xfrm>
                <a:off x="7110351" y="365978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592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44" name="Freeform: Shape 143">
                <a:extLst>
                  <a:ext uri="{FF2B5EF4-FFF2-40B4-BE49-F238E27FC236}">
                    <a16:creationId xmlns:a16="http://schemas.microsoft.com/office/drawing/2014/main" id="{F018828F-9548-4B89-A558-2B8413247C79}"/>
                  </a:ext>
                </a:extLst>
              </p:cNvPr>
              <p:cNvSpPr/>
              <p:nvPr/>
            </p:nvSpPr>
            <p:spPr>
              <a:xfrm>
                <a:off x="6893326" y="365978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049" y="18592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FA4312CE-B544-4734-99B9-2B68AC33FB88}"/>
                  </a:ext>
                </a:extLst>
              </p:cNvPr>
              <p:cNvSpPr/>
              <p:nvPr/>
            </p:nvSpPr>
            <p:spPr>
              <a:xfrm>
                <a:off x="6676116" y="365978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592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46" name="Freeform: Shape 145">
                <a:extLst>
                  <a:ext uri="{FF2B5EF4-FFF2-40B4-BE49-F238E27FC236}">
                    <a16:creationId xmlns:a16="http://schemas.microsoft.com/office/drawing/2014/main" id="{7F704106-EE7E-404E-8CCA-76684E55ED94}"/>
                  </a:ext>
                </a:extLst>
              </p:cNvPr>
              <p:cNvSpPr/>
              <p:nvPr/>
            </p:nvSpPr>
            <p:spPr>
              <a:xfrm>
                <a:off x="6459091" y="365978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id="{FBC18C4C-90F8-42B3-AF9F-B1040884B720}"/>
                  </a:ext>
                </a:extLst>
              </p:cNvPr>
              <p:cNvSpPr/>
              <p:nvPr/>
            </p:nvSpPr>
            <p:spPr>
              <a:xfrm>
                <a:off x="6242066" y="365978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050" y="18592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48" name="Freeform: Shape 147">
                <a:extLst>
                  <a:ext uri="{FF2B5EF4-FFF2-40B4-BE49-F238E27FC236}">
                    <a16:creationId xmlns:a16="http://schemas.microsoft.com/office/drawing/2014/main" id="{E98A5EE9-4471-456E-829B-7098E02DBAD1}"/>
                  </a:ext>
                </a:extLst>
              </p:cNvPr>
              <p:cNvSpPr/>
              <p:nvPr/>
            </p:nvSpPr>
            <p:spPr>
              <a:xfrm>
                <a:off x="6024856" y="365978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592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49" name="Freeform: Shape 148">
                <a:extLst>
                  <a:ext uri="{FF2B5EF4-FFF2-40B4-BE49-F238E27FC236}">
                    <a16:creationId xmlns:a16="http://schemas.microsoft.com/office/drawing/2014/main" id="{F8D0C77F-0A9D-4A82-B4C2-A264096FDB85}"/>
                  </a:ext>
                </a:extLst>
              </p:cNvPr>
              <p:cNvSpPr/>
              <p:nvPr/>
            </p:nvSpPr>
            <p:spPr>
              <a:xfrm>
                <a:off x="5807831" y="365978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592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70E76D99-F1A6-4103-ADE6-11679C52A39B}"/>
                  </a:ext>
                </a:extLst>
              </p:cNvPr>
              <p:cNvSpPr/>
              <p:nvPr/>
            </p:nvSpPr>
            <p:spPr>
              <a:xfrm>
                <a:off x="5590806" y="365978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050" y="18592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496897F8-37E1-4305-B3E7-33E9E6E1269A}"/>
                  </a:ext>
                </a:extLst>
              </p:cNvPr>
              <p:cNvSpPr/>
              <p:nvPr/>
            </p:nvSpPr>
            <p:spPr>
              <a:xfrm>
                <a:off x="5373596" y="365978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592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52" name="Freeform: Shape 151">
                <a:extLst>
                  <a:ext uri="{FF2B5EF4-FFF2-40B4-BE49-F238E27FC236}">
                    <a16:creationId xmlns:a16="http://schemas.microsoft.com/office/drawing/2014/main" id="{13BA6C22-0958-4493-AEDB-3E077E39E726}"/>
                  </a:ext>
                </a:extLst>
              </p:cNvPr>
              <p:cNvSpPr/>
              <p:nvPr/>
            </p:nvSpPr>
            <p:spPr>
              <a:xfrm>
                <a:off x="5156571" y="365978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592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53" name="Freeform: Shape 152">
                <a:extLst>
                  <a:ext uri="{FF2B5EF4-FFF2-40B4-BE49-F238E27FC236}">
                    <a16:creationId xmlns:a16="http://schemas.microsoft.com/office/drawing/2014/main" id="{15496429-AC15-414E-88C0-DB32AD23367E}"/>
                  </a:ext>
                </a:extLst>
              </p:cNvPr>
              <p:cNvSpPr/>
              <p:nvPr/>
            </p:nvSpPr>
            <p:spPr>
              <a:xfrm>
                <a:off x="4939362" y="365978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592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54" name="Freeform: Shape 153">
                <a:extLst>
                  <a:ext uri="{FF2B5EF4-FFF2-40B4-BE49-F238E27FC236}">
                    <a16:creationId xmlns:a16="http://schemas.microsoft.com/office/drawing/2014/main" id="{2227F88A-0808-4AE8-87D4-541DC7A957AE}"/>
                  </a:ext>
                </a:extLst>
              </p:cNvPr>
              <p:cNvSpPr/>
              <p:nvPr/>
            </p:nvSpPr>
            <p:spPr>
              <a:xfrm>
                <a:off x="4722336" y="365978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592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55" name="Freeform: Shape 154">
                <a:extLst>
                  <a:ext uri="{FF2B5EF4-FFF2-40B4-BE49-F238E27FC236}">
                    <a16:creationId xmlns:a16="http://schemas.microsoft.com/office/drawing/2014/main" id="{8B940793-55F2-4037-9314-20B46BF632FA}"/>
                  </a:ext>
                </a:extLst>
              </p:cNvPr>
              <p:cNvSpPr/>
              <p:nvPr/>
            </p:nvSpPr>
            <p:spPr>
              <a:xfrm>
                <a:off x="4505311" y="365978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56" name="Freeform: Shape 155">
                <a:extLst>
                  <a:ext uri="{FF2B5EF4-FFF2-40B4-BE49-F238E27FC236}">
                    <a16:creationId xmlns:a16="http://schemas.microsoft.com/office/drawing/2014/main" id="{F9F96D79-559D-4240-B4F5-B0313CF903D3}"/>
                  </a:ext>
                </a:extLst>
              </p:cNvPr>
              <p:cNvSpPr/>
              <p:nvPr/>
            </p:nvSpPr>
            <p:spPr>
              <a:xfrm>
                <a:off x="4288102" y="365978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592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57" name="Freeform: Shape 156">
                <a:extLst>
                  <a:ext uri="{FF2B5EF4-FFF2-40B4-BE49-F238E27FC236}">
                    <a16:creationId xmlns:a16="http://schemas.microsoft.com/office/drawing/2014/main" id="{6769D54F-DB74-4C37-A2ED-F71D52920576}"/>
                  </a:ext>
                </a:extLst>
              </p:cNvPr>
              <p:cNvSpPr/>
              <p:nvPr/>
            </p:nvSpPr>
            <p:spPr>
              <a:xfrm>
                <a:off x="4071077" y="365978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592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</p:grpSp>
        <p:grpSp>
          <p:nvGrpSpPr>
            <p:cNvPr id="47" name="Graphic 36">
              <a:extLst>
                <a:ext uri="{FF2B5EF4-FFF2-40B4-BE49-F238E27FC236}">
                  <a16:creationId xmlns:a16="http://schemas.microsoft.com/office/drawing/2014/main" id="{28FBFB8C-6F7C-42FF-88E7-12ED98C8837D}"/>
                </a:ext>
              </a:extLst>
            </p:cNvPr>
            <p:cNvGrpSpPr/>
            <p:nvPr/>
          </p:nvGrpSpPr>
          <p:grpSpPr>
            <a:xfrm>
              <a:off x="4071077" y="3490807"/>
              <a:ext cx="3058050" cy="18775"/>
              <a:chOff x="4071077" y="3490807"/>
              <a:chExt cx="3058050" cy="18775"/>
            </a:xfrm>
            <a:solidFill>
              <a:srgbClr val="FFFFFF"/>
            </a:solidFill>
          </p:grpSpPr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C0F140A7-8BE6-47CB-831B-99C702866A1D}"/>
                  </a:ext>
                </a:extLst>
              </p:cNvPr>
              <p:cNvSpPr/>
              <p:nvPr/>
            </p:nvSpPr>
            <p:spPr>
              <a:xfrm>
                <a:off x="7110351" y="349080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7FDB788C-53E3-44A2-8B1D-439205AC5884}"/>
                  </a:ext>
                </a:extLst>
              </p:cNvPr>
              <p:cNvSpPr/>
              <p:nvPr/>
            </p:nvSpPr>
            <p:spPr>
              <a:xfrm>
                <a:off x="6893326" y="349080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049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1F5C101E-0184-435C-A129-E3805FE3DA40}"/>
                  </a:ext>
                </a:extLst>
              </p:cNvPr>
              <p:cNvSpPr/>
              <p:nvPr/>
            </p:nvSpPr>
            <p:spPr>
              <a:xfrm>
                <a:off x="6676116" y="349080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D1D6DCB2-E7A1-4C5F-B8A5-0C42E36B5604}"/>
                  </a:ext>
                </a:extLst>
              </p:cNvPr>
              <p:cNvSpPr/>
              <p:nvPr/>
            </p:nvSpPr>
            <p:spPr>
              <a:xfrm>
                <a:off x="6459091" y="349080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D1C72E7B-DD72-4226-A605-0633ED05C477}"/>
                  </a:ext>
                </a:extLst>
              </p:cNvPr>
              <p:cNvSpPr/>
              <p:nvPr/>
            </p:nvSpPr>
            <p:spPr>
              <a:xfrm>
                <a:off x="6242066" y="349080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050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474B83AB-47D8-4D06-BB49-8B5767814B34}"/>
                  </a:ext>
                </a:extLst>
              </p:cNvPr>
              <p:cNvSpPr/>
              <p:nvPr/>
            </p:nvSpPr>
            <p:spPr>
              <a:xfrm>
                <a:off x="6024856" y="349080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34" name="Freeform: Shape 133">
                <a:extLst>
                  <a:ext uri="{FF2B5EF4-FFF2-40B4-BE49-F238E27FC236}">
                    <a16:creationId xmlns:a16="http://schemas.microsoft.com/office/drawing/2014/main" id="{A517E17B-9465-4710-80C1-32E36F86141D}"/>
                  </a:ext>
                </a:extLst>
              </p:cNvPr>
              <p:cNvSpPr/>
              <p:nvPr/>
            </p:nvSpPr>
            <p:spPr>
              <a:xfrm>
                <a:off x="5807831" y="349080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35" name="Freeform: Shape 134">
                <a:extLst>
                  <a:ext uri="{FF2B5EF4-FFF2-40B4-BE49-F238E27FC236}">
                    <a16:creationId xmlns:a16="http://schemas.microsoft.com/office/drawing/2014/main" id="{325C0131-4C10-4570-89BD-743FEAD79274}"/>
                  </a:ext>
                </a:extLst>
              </p:cNvPr>
              <p:cNvSpPr/>
              <p:nvPr/>
            </p:nvSpPr>
            <p:spPr>
              <a:xfrm>
                <a:off x="5590622" y="3490807"/>
                <a:ext cx="18775" cy="18775"/>
              </a:xfrm>
              <a:custGeom>
                <a:avLst/>
                <a:gdLst>
                  <a:gd name="connsiteX0" fmla="*/ 18776 w 18775"/>
                  <a:gd name="connsiteY0" fmla="*/ 9388 h 18775"/>
                  <a:gd name="connsiteX1" fmla="*/ 9388 w 18775"/>
                  <a:gd name="connsiteY1" fmla="*/ 18776 h 18775"/>
                  <a:gd name="connsiteX2" fmla="*/ 0 w 18775"/>
                  <a:gd name="connsiteY2" fmla="*/ 9388 h 18775"/>
                  <a:gd name="connsiteX3" fmla="*/ 9388 w 18775"/>
                  <a:gd name="connsiteY3" fmla="*/ 0 h 18775"/>
                  <a:gd name="connsiteX4" fmla="*/ 18776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18776" y="9388"/>
                    </a:moveTo>
                    <a:cubicBezTo>
                      <a:pt x="18776" y="14573"/>
                      <a:pt x="14573" y="18776"/>
                      <a:pt x="9388" y="18776"/>
                    </a:cubicBezTo>
                    <a:cubicBezTo>
                      <a:pt x="4203" y="18776"/>
                      <a:pt x="0" y="14573"/>
                      <a:pt x="0" y="9388"/>
                    </a:cubicBezTo>
                    <a:cubicBezTo>
                      <a:pt x="0" y="4203"/>
                      <a:pt x="4203" y="0"/>
                      <a:pt x="9388" y="0"/>
                    </a:cubicBezTo>
                    <a:cubicBezTo>
                      <a:pt x="14573" y="0"/>
                      <a:pt x="18776" y="4203"/>
                      <a:pt x="18776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36" name="Freeform: Shape 135">
                <a:extLst>
                  <a:ext uri="{FF2B5EF4-FFF2-40B4-BE49-F238E27FC236}">
                    <a16:creationId xmlns:a16="http://schemas.microsoft.com/office/drawing/2014/main" id="{511C2682-3B4D-4D63-A92A-2C5826B1266D}"/>
                  </a:ext>
                </a:extLst>
              </p:cNvPr>
              <p:cNvSpPr/>
              <p:nvPr/>
            </p:nvSpPr>
            <p:spPr>
              <a:xfrm>
                <a:off x="5373596" y="3490807"/>
                <a:ext cx="18775" cy="18775"/>
              </a:xfrm>
              <a:custGeom>
                <a:avLst/>
                <a:gdLst>
                  <a:gd name="connsiteX0" fmla="*/ 18776 w 18775"/>
                  <a:gd name="connsiteY0" fmla="*/ 9388 h 18775"/>
                  <a:gd name="connsiteX1" fmla="*/ 9388 w 18775"/>
                  <a:gd name="connsiteY1" fmla="*/ 18776 h 18775"/>
                  <a:gd name="connsiteX2" fmla="*/ 0 w 18775"/>
                  <a:gd name="connsiteY2" fmla="*/ 9388 h 18775"/>
                  <a:gd name="connsiteX3" fmla="*/ 9388 w 18775"/>
                  <a:gd name="connsiteY3" fmla="*/ 0 h 18775"/>
                  <a:gd name="connsiteX4" fmla="*/ 18776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18776" y="9388"/>
                    </a:moveTo>
                    <a:cubicBezTo>
                      <a:pt x="18776" y="14573"/>
                      <a:pt x="14573" y="18776"/>
                      <a:pt x="9388" y="18776"/>
                    </a:cubicBezTo>
                    <a:cubicBezTo>
                      <a:pt x="4203" y="18776"/>
                      <a:pt x="0" y="14573"/>
                      <a:pt x="0" y="9388"/>
                    </a:cubicBezTo>
                    <a:cubicBezTo>
                      <a:pt x="0" y="4203"/>
                      <a:pt x="4203" y="0"/>
                      <a:pt x="9388" y="0"/>
                    </a:cubicBezTo>
                    <a:cubicBezTo>
                      <a:pt x="14573" y="0"/>
                      <a:pt x="18776" y="4203"/>
                      <a:pt x="18776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9A1FA1F0-EB0D-4DC4-8DFF-57F2FB4953DF}"/>
                  </a:ext>
                </a:extLst>
              </p:cNvPr>
              <p:cNvSpPr/>
              <p:nvPr/>
            </p:nvSpPr>
            <p:spPr>
              <a:xfrm>
                <a:off x="5156571" y="349080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F94B7407-BEB1-4F0C-9BAF-60389B44837A}"/>
                  </a:ext>
                </a:extLst>
              </p:cNvPr>
              <p:cNvSpPr/>
              <p:nvPr/>
            </p:nvSpPr>
            <p:spPr>
              <a:xfrm>
                <a:off x="4939362" y="349080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3D72B858-A70D-4E37-96A1-1BE95852173E}"/>
                  </a:ext>
                </a:extLst>
              </p:cNvPr>
              <p:cNvSpPr/>
              <p:nvPr/>
            </p:nvSpPr>
            <p:spPr>
              <a:xfrm>
                <a:off x="4722336" y="349080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97C60A1F-1787-4797-B89C-B498EF2B984E}"/>
                  </a:ext>
                </a:extLst>
              </p:cNvPr>
              <p:cNvSpPr/>
              <p:nvPr/>
            </p:nvSpPr>
            <p:spPr>
              <a:xfrm>
                <a:off x="4505311" y="349080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2B84BAF9-C4F1-48C5-A62F-952611785192}"/>
                  </a:ext>
                </a:extLst>
              </p:cNvPr>
              <p:cNvSpPr/>
              <p:nvPr/>
            </p:nvSpPr>
            <p:spPr>
              <a:xfrm>
                <a:off x="4288102" y="349080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82ACD7DA-C1D0-4BB6-9518-FE9F66C6E2A4}"/>
                  </a:ext>
                </a:extLst>
              </p:cNvPr>
              <p:cNvSpPr/>
              <p:nvPr/>
            </p:nvSpPr>
            <p:spPr>
              <a:xfrm>
                <a:off x="4071077" y="349080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</p:grpSp>
        <p:grpSp>
          <p:nvGrpSpPr>
            <p:cNvPr id="48" name="Graphic 36">
              <a:extLst>
                <a:ext uri="{FF2B5EF4-FFF2-40B4-BE49-F238E27FC236}">
                  <a16:creationId xmlns:a16="http://schemas.microsoft.com/office/drawing/2014/main" id="{4B04DB6D-D959-4F87-B785-2C7B028A9180}"/>
                </a:ext>
              </a:extLst>
            </p:cNvPr>
            <p:cNvGrpSpPr/>
            <p:nvPr/>
          </p:nvGrpSpPr>
          <p:grpSpPr>
            <a:xfrm>
              <a:off x="4071077" y="3295318"/>
              <a:ext cx="3058050" cy="18775"/>
              <a:chOff x="4071077" y="3295318"/>
              <a:chExt cx="3058050" cy="18775"/>
            </a:xfrm>
            <a:solidFill>
              <a:srgbClr val="FFFFFF"/>
            </a:solidFill>
          </p:grpSpPr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DBBA7EFD-D022-45B2-8D0F-C324A8C65E29}"/>
                  </a:ext>
                </a:extLst>
              </p:cNvPr>
              <p:cNvSpPr/>
              <p:nvPr/>
            </p:nvSpPr>
            <p:spPr>
              <a:xfrm>
                <a:off x="7110351" y="329531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592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id="{7BE268FA-5EA2-4F7D-A98E-FF744B73C435}"/>
                  </a:ext>
                </a:extLst>
              </p:cNvPr>
              <p:cNvSpPr/>
              <p:nvPr/>
            </p:nvSpPr>
            <p:spPr>
              <a:xfrm>
                <a:off x="6893326" y="329531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049" y="18592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7F989F03-4068-476D-94C3-1B17C7C1B993}"/>
                  </a:ext>
                </a:extLst>
              </p:cNvPr>
              <p:cNvSpPr/>
              <p:nvPr/>
            </p:nvSpPr>
            <p:spPr>
              <a:xfrm>
                <a:off x="6676116" y="329531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592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1837E5A4-B7B1-426C-B602-A345EC77C2C0}"/>
                  </a:ext>
                </a:extLst>
              </p:cNvPr>
              <p:cNvSpPr/>
              <p:nvPr/>
            </p:nvSpPr>
            <p:spPr>
              <a:xfrm>
                <a:off x="6459091" y="329531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489AD0DF-BEF2-46F7-B31E-1018C5DDBD73}"/>
                  </a:ext>
                </a:extLst>
              </p:cNvPr>
              <p:cNvSpPr/>
              <p:nvPr/>
            </p:nvSpPr>
            <p:spPr>
              <a:xfrm>
                <a:off x="6242066" y="329531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050" y="18592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9CF00499-21DC-496C-802A-0232AAA73E38}"/>
                  </a:ext>
                </a:extLst>
              </p:cNvPr>
              <p:cNvSpPr/>
              <p:nvPr/>
            </p:nvSpPr>
            <p:spPr>
              <a:xfrm>
                <a:off x="6024856" y="329531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592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DEAC7F31-FE2B-4CA5-8C52-EFD9D6DAC3B3}"/>
                  </a:ext>
                </a:extLst>
              </p:cNvPr>
              <p:cNvSpPr/>
              <p:nvPr/>
            </p:nvSpPr>
            <p:spPr>
              <a:xfrm>
                <a:off x="5807831" y="329531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592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5829D7C2-7D63-43DB-B860-3A53D585CB69}"/>
                  </a:ext>
                </a:extLst>
              </p:cNvPr>
              <p:cNvSpPr/>
              <p:nvPr/>
            </p:nvSpPr>
            <p:spPr>
              <a:xfrm>
                <a:off x="5590806" y="329531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050" y="18592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4C14DFDF-D63F-4536-BCF3-3F0B8359D1D1}"/>
                  </a:ext>
                </a:extLst>
              </p:cNvPr>
              <p:cNvSpPr/>
              <p:nvPr/>
            </p:nvSpPr>
            <p:spPr>
              <a:xfrm>
                <a:off x="5373596" y="329531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592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A20A8707-1492-4EAD-BFFE-BA9464BADB9A}"/>
                  </a:ext>
                </a:extLst>
              </p:cNvPr>
              <p:cNvSpPr/>
              <p:nvPr/>
            </p:nvSpPr>
            <p:spPr>
              <a:xfrm>
                <a:off x="5156571" y="329531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592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6D1F6D0F-354A-464C-9C18-235C20D389E0}"/>
                  </a:ext>
                </a:extLst>
              </p:cNvPr>
              <p:cNvSpPr/>
              <p:nvPr/>
            </p:nvSpPr>
            <p:spPr>
              <a:xfrm>
                <a:off x="4939362" y="329531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592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E85D6B50-2C98-42ED-8D4F-697AE2DE8BDA}"/>
                  </a:ext>
                </a:extLst>
              </p:cNvPr>
              <p:cNvSpPr/>
              <p:nvPr/>
            </p:nvSpPr>
            <p:spPr>
              <a:xfrm>
                <a:off x="4722336" y="329531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592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F3A8C806-2DE4-48F4-AD35-1320122BE61E}"/>
                  </a:ext>
                </a:extLst>
              </p:cNvPr>
              <p:cNvSpPr/>
              <p:nvPr/>
            </p:nvSpPr>
            <p:spPr>
              <a:xfrm>
                <a:off x="4505311" y="329531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BC0D27AD-3341-4FB5-B7DE-610E1504EBD4}"/>
                  </a:ext>
                </a:extLst>
              </p:cNvPr>
              <p:cNvSpPr/>
              <p:nvPr/>
            </p:nvSpPr>
            <p:spPr>
              <a:xfrm>
                <a:off x="4288102" y="329531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592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3696316A-3A7F-43FE-A303-D6C7977D67D8}"/>
                  </a:ext>
                </a:extLst>
              </p:cNvPr>
              <p:cNvSpPr/>
              <p:nvPr/>
            </p:nvSpPr>
            <p:spPr>
              <a:xfrm>
                <a:off x="4071077" y="329531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592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</p:grpSp>
        <p:grpSp>
          <p:nvGrpSpPr>
            <p:cNvPr id="49" name="Graphic 36">
              <a:extLst>
                <a:ext uri="{FF2B5EF4-FFF2-40B4-BE49-F238E27FC236}">
                  <a16:creationId xmlns:a16="http://schemas.microsoft.com/office/drawing/2014/main" id="{8F898457-4727-433D-AA47-52D9143778A1}"/>
                </a:ext>
              </a:extLst>
            </p:cNvPr>
            <p:cNvGrpSpPr/>
            <p:nvPr/>
          </p:nvGrpSpPr>
          <p:grpSpPr>
            <a:xfrm>
              <a:off x="4071077" y="3099646"/>
              <a:ext cx="3058050" cy="18775"/>
              <a:chOff x="4071077" y="3099646"/>
              <a:chExt cx="3058050" cy="18775"/>
            </a:xfrm>
            <a:solidFill>
              <a:srgbClr val="FFFFFF"/>
            </a:solidFill>
          </p:grpSpPr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9D82ABFB-25B5-4983-9C09-A9922D3AA91A}"/>
                  </a:ext>
                </a:extLst>
              </p:cNvPr>
              <p:cNvSpPr/>
              <p:nvPr/>
            </p:nvSpPr>
            <p:spPr>
              <a:xfrm>
                <a:off x="7110351" y="3099646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A93DA94A-E526-4CE5-AC91-2212F6C4D4FE}"/>
                  </a:ext>
                </a:extLst>
              </p:cNvPr>
              <p:cNvSpPr/>
              <p:nvPr/>
            </p:nvSpPr>
            <p:spPr>
              <a:xfrm>
                <a:off x="6893326" y="3099646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049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E1700951-DBE7-4688-8919-23C2AB889C38}"/>
                  </a:ext>
                </a:extLst>
              </p:cNvPr>
              <p:cNvSpPr/>
              <p:nvPr/>
            </p:nvSpPr>
            <p:spPr>
              <a:xfrm>
                <a:off x="6676116" y="3099646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64407804-C446-43C8-B701-161517244031}"/>
                  </a:ext>
                </a:extLst>
              </p:cNvPr>
              <p:cNvSpPr/>
              <p:nvPr/>
            </p:nvSpPr>
            <p:spPr>
              <a:xfrm>
                <a:off x="6459091" y="3099646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C3CB7BF0-1CD9-4757-833C-D8D6DB2C4E48}"/>
                  </a:ext>
                </a:extLst>
              </p:cNvPr>
              <p:cNvSpPr/>
              <p:nvPr/>
            </p:nvSpPr>
            <p:spPr>
              <a:xfrm>
                <a:off x="6242066" y="3099646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050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EB45F83B-2309-49AB-81FD-08339E4D702D}"/>
                  </a:ext>
                </a:extLst>
              </p:cNvPr>
              <p:cNvSpPr/>
              <p:nvPr/>
            </p:nvSpPr>
            <p:spPr>
              <a:xfrm>
                <a:off x="6024856" y="3099646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80B8EAB4-B370-44F4-AF8F-98617A6E8B94}"/>
                  </a:ext>
                </a:extLst>
              </p:cNvPr>
              <p:cNvSpPr/>
              <p:nvPr/>
            </p:nvSpPr>
            <p:spPr>
              <a:xfrm>
                <a:off x="5807831" y="3099646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88461002-0745-4FD3-B553-B63EA542B21A}"/>
                  </a:ext>
                </a:extLst>
              </p:cNvPr>
              <p:cNvSpPr/>
              <p:nvPr/>
            </p:nvSpPr>
            <p:spPr>
              <a:xfrm>
                <a:off x="5590806" y="3099646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050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8452FAA6-C67F-4494-8AA8-58FB56682165}"/>
                  </a:ext>
                </a:extLst>
              </p:cNvPr>
              <p:cNvSpPr/>
              <p:nvPr/>
            </p:nvSpPr>
            <p:spPr>
              <a:xfrm>
                <a:off x="5373596" y="3099646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AD040AD6-83A3-42D3-9E91-515861C18665}"/>
                  </a:ext>
                </a:extLst>
              </p:cNvPr>
              <p:cNvSpPr/>
              <p:nvPr/>
            </p:nvSpPr>
            <p:spPr>
              <a:xfrm>
                <a:off x="5156571" y="3099646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E4BF475D-81CB-4354-B1B4-426A4EA018E8}"/>
                  </a:ext>
                </a:extLst>
              </p:cNvPr>
              <p:cNvSpPr/>
              <p:nvPr/>
            </p:nvSpPr>
            <p:spPr>
              <a:xfrm>
                <a:off x="4939362" y="3099646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BC03FA43-D552-4C14-BB2C-D487D7680A34}"/>
                  </a:ext>
                </a:extLst>
              </p:cNvPr>
              <p:cNvSpPr/>
              <p:nvPr/>
            </p:nvSpPr>
            <p:spPr>
              <a:xfrm>
                <a:off x="4722336" y="3099646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E6916FF0-F046-45BF-93D1-A37FBB65AD0A}"/>
                  </a:ext>
                </a:extLst>
              </p:cNvPr>
              <p:cNvSpPr/>
              <p:nvPr/>
            </p:nvSpPr>
            <p:spPr>
              <a:xfrm>
                <a:off x="4505311" y="3099646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C55AB94B-0E04-49A0-AE82-B7C24A2F4EA4}"/>
                  </a:ext>
                </a:extLst>
              </p:cNvPr>
              <p:cNvSpPr/>
              <p:nvPr/>
            </p:nvSpPr>
            <p:spPr>
              <a:xfrm>
                <a:off x="4288102" y="3099646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B675F51A-F261-4B79-8DEE-76FBECAA7959}"/>
                  </a:ext>
                </a:extLst>
              </p:cNvPr>
              <p:cNvSpPr/>
              <p:nvPr/>
            </p:nvSpPr>
            <p:spPr>
              <a:xfrm>
                <a:off x="4071077" y="3099646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</p:grpSp>
        <p:grpSp>
          <p:nvGrpSpPr>
            <p:cNvPr id="50" name="Graphic 36">
              <a:extLst>
                <a:ext uri="{FF2B5EF4-FFF2-40B4-BE49-F238E27FC236}">
                  <a16:creationId xmlns:a16="http://schemas.microsoft.com/office/drawing/2014/main" id="{A4C43668-794D-4095-BD28-AB4111380620}"/>
                </a:ext>
              </a:extLst>
            </p:cNvPr>
            <p:cNvGrpSpPr/>
            <p:nvPr/>
          </p:nvGrpSpPr>
          <p:grpSpPr>
            <a:xfrm>
              <a:off x="4071077" y="2904157"/>
              <a:ext cx="3058050" cy="18775"/>
              <a:chOff x="4071077" y="2904157"/>
              <a:chExt cx="3058050" cy="18775"/>
            </a:xfrm>
            <a:solidFill>
              <a:srgbClr val="FFFFFF"/>
            </a:solidFill>
          </p:grpSpPr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314F6071-BFEA-486E-A599-2678032423DB}"/>
                  </a:ext>
                </a:extLst>
              </p:cNvPr>
              <p:cNvSpPr/>
              <p:nvPr/>
            </p:nvSpPr>
            <p:spPr>
              <a:xfrm>
                <a:off x="7110351" y="290415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DCC16DC4-2C6E-4EA2-BDEE-465042E644DF}"/>
                  </a:ext>
                </a:extLst>
              </p:cNvPr>
              <p:cNvSpPr/>
              <p:nvPr/>
            </p:nvSpPr>
            <p:spPr>
              <a:xfrm>
                <a:off x="6893326" y="290415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049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4DDFF898-5625-4E8B-B8AD-432BC239583B}"/>
                  </a:ext>
                </a:extLst>
              </p:cNvPr>
              <p:cNvSpPr/>
              <p:nvPr/>
            </p:nvSpPr>
            <p:spPr>
              <a:xfrm>
                <a:off x="6676116" y="290415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8D00CE59-F9E1-4F3E-8F36-B8322FC3D58B}"/>
                  </a:ext>
                </a:extLst>
              </p:cNvPr>
              <p:cNvSpPr/>
              <p:nvPr/>
            </p:nvSpPr>
            <p:spPr>
              <a:xfrm>
                <a:off x="6459091" y="290415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FAEFB0FE-D5EE-4B04-A764-3423DDC3F343}"/>
                  </a:ext>
                </a:extLst>
              </p:cNvPr>
              <p:cNvSpPr/>
              <p:nvPr/>
            </p:nvSpPr>
            <p:spPr>
              <a:xfrm>
                <a:off x="6242066" y="290415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050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F0978A1C-166B-4E29-B79E-309D0CE29FD7}"/>
                  </a:ext>
                </a:extLst>
              </p:cNvPr>
              <p:cNvSpPr/>
              <p:nvPr/>
            </p:nvSpPr>
            <p:spPr>
              <a:xfrm>
                <a:off x="6024856" y="290415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41427DEF-ABF6-446E-B132-C64CDB720710}"/>
                  </a:ext>
                </a:extLst>
              </p:cNvPr>
              <p:cNvSpPr/>
              <p:nvPr/>
            </p:nvSpPr>
            <p:spPr>
              <a:xfrm>
                <a:off x="5807831" y="290415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4F670C47-284D-4467-B793-751968A22259}"/>
                  </a:ext>
                </a:extLst>
              </p:cNvPr>
              <p:cNvSpPr/>
              <p:nvPr/>
            </p:nvSpPr>
            <p:spPr>
              <a:xfrm>
                <a:off x="5590806" y="290415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050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259F153E-E80C-4CF5-AFA6-7FFF91809609}"/>
                  </a:ext>
                </a:extLst>
              </p:cNvPr>
              <p:cNvSpPr/>
              <p:nvPr/>
            </p:nvSpPr>
            <p:spPr>
              <a:xfrm>
                <a:off x="5373596" y="290415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907FA4C5-FFEF-477A-9A97-DFA91A8B098F}"/>
                  </a:ext>
                </a:extLst>
              </p:cNvPr>
              <p:cNvSpPr/>
              <p:nvPr/>
            </p:nvSpPr>
            <p:spPr>
              <a:xfrm>
                <a:off x="5156571" y="290415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2B38D6ED-CD85-424F-B8AC-636A33E259E3}"/>
                  </a:ext>
                </a:extLst>
              </p:cNvPr>
              <p:cNvSpPr/>
              <p:nvPr/>
            </p:nvSpPr>
            <p:spPr>
              <a:xfrm>
                <a:off x="4939362" y="290415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898720EA-8728-4535-BCD3-6BFCAD098A1A}"/>
                  </a:ext>
                </a:extLst>
              </p:cNvPr>
              <p:cNvSpPr/>
              <p:nvPr/>
            </p:nvSpPr>
            <p:spPr>
              <a:xfrm>
                <a:off x="4722336" y="290415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5BAA6BF7-DADA-425A-98DD-24DE36E0BAC0}"/>
                  </a:ext>
                </a:extLst>
              </p:cNvPr>
              <p:cNvSpPr/>
              <p:nvPr/>
            </p:nvSpPr>
            <p:spPr>
              <a:xfrm>
                <a:off x="4505311" y="290415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CC68D7CF-AE08-4C7C-A98F-65B968CF201F}"/>
                  </a:ext>
                </a:extLst>
              </p:cNvPr>
              <p:cNvSpPr/>
              <p:nvPr/>
            </p:nvSpPr>
            <p:spPr>
              <a:xfrm>
                <a:off x="4288102" y="290415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08DA8F84-F909-4F4C-91F2-555D0CCDD745}"/>
                  </a:ext>
                </a:extLst>
              </p:cNvPr>
              <p:cNvSpPr/>
              <p:nvPr/>
            </p:nvSpPr>
            <p:spPr>
              <a:xfrm>
                <a:off x="4071077" y="290415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</p:grpSp>
        <p:grpSp>
          <p:nvGrpSpPr>
            <p:cNvPr id="51" name="Graphic 36">
              <a:extLst>
                <a:ext uri="{FF2B5EF4-FFF2-40B4-BE49-F238E27FC236}">
                  <a16:creationId xmlns:a16="http://schemas.microsoft.com/office/drawing/2014/main" id="{BEFA060B-4D17-484E-B283-5064977A6E96}"/>
                </a:ext>
              </a:extLst>
            </p:cNvPr>
            <p:cNvGrpSpPr/>
            <p:nvPr/>
          </p:nvGrpSpPr>
          <p:grpSpPr>
            <a:xfrm>
              <a:off x="4071077" y="2735176"/>
              <a:ext cx="3058050" cy="18775"/>
              <a:chOff x="4071077" y="2735176"/>
              <a:chExt cx="3058050" cy="18775"/>
            </a:xfrm>
            <a:solidFill>
              <a:srgbClr val="FFFFFF"/>
            </a:solidFill>
          </p:grpSpPr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BF576055-7B4E-4F81-9EF5-5E01057C443F}"/>
                  </a:ext>
                </a:extLst>
              </p:cNvPr>
              <p:cNvSpPr/>
              <p:nvPr/>
            </p:nvSpPr>
            <p:spPr>
              <a:xfrm>
                <a:off x="7110351" y="2735176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97C466CF-5174-4216-8E1C-71B53117BD2B}"/>
                  </a:ext>
                </a:extLst>
              </p:cNvPr>
              <p:cNvSpPr/>
              <p:nvPr/>
            </p:nvSpPr>
            <p:spPr>
              <a:xfrm>
                <a:off x="6893326" y="2735176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049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0A925F72-EA19-4B2C-80E5-34B1ECFEE502}"/>
                  </a:ext>
                </a:extLst>
              </p:cNvPr>
              <p:cNvSpPr/>
              <p:nvPr/>
            </p:nvSpPr>
            <p:spPr>
              <a:xfrm>
                <a:off x="6676116" y="2735176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91A87D0D-1C9E-4831-85C5-661317A2C50D}"/>
                  </a:ext>
                </a:extLst>
              </p:cNvPr>
              <p:cNvSpPr/>
              <p:nvPr/>
            </p:nvSpPr>
            <p:spPr>
              <a:xfrm>
                <a:off x="6459091" y="2735176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685F212C-DC6C-43C3-B44F-08DBED41329B}"/>
                  </a:ext>
                </a:extLst>
              </p:cNvPr>
              <p:cNvSpPr/>
              <p:nvPr/>
            </p:nvSpPr>
            <p:spPr>
              <a:xfrm>
                <a:off x="6242066" y="2735176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050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FC2312F8-12C0-47B3-9DCE-341A92E344B7}"/>
                  </a:ext>
                </a:extLst>
              </p:cNvPr>
              <p:cNvSpPr/>
              <p:nvPr/>
            </p:nvSpPr>
            <p:spPr>
              <a:xfrm>
                <a:off x="6024856" y="2735176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961BC438-18B2-483D-8479-7E57AAC2271E}"/>
                  </a:ext>
                </a:extLst>
              </p:cNvPr>
              <p:cNvSpPr/>
              <p:nvPr/>
            </p:nvSpPr>
            <p:spPr>
              <a:xfrm>
                <a:off x="5807831" y="2735176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5CA1401D-06E6-41D3-A73D-4C23A89765B5}"/>
                  </a:ext>
                </a:extLst>
              </p:cNvPr>
              <p:cNvSpPr/>
              <p:nvPr/>
            </p:nvSpPr>
            <p:spPr>
              <a:xfrm>
                <a:off x="5590806" y="2735176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050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33A1DC6E-97C0-4D47-A9EB-E59ACF19E4BA}"/>
                  </a:ext>
                </a:extLst>
              </p:cNvPr>
              <p:cNvSpPr/>
              <p:nvPr/>
            </p:nvSpPr>
            <p:spPr>
              <a:xfrm>
                <a:off x="5373596" y="2735176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FCA8FE18-2C23-4C3D-B009-AF96CEEF593E}"/>
                  </a:ext>
                </a:extLst>
              </p:cNvPr>
              <p:cNvSpPr/>
              <p:nvPr/>
            </p:nvSpPr>
            <p:spPr>
              <a:xfrm>
                <a:off x="5156571" y="2735176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2E036309-DED4-4703-A88E-29686299A66D}"/>
                  </a:ext>
                </a:extLst>
              </p:cNvPr>
              <p:cNvSpPr/>
              <p:nvPr/>
            </p:nvSpPr>
            <p:spPr>
              <a:xfrm>
                <a:off x="4939362" y="2735176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7F3031C0-229F-4F78-B243-98E34CEE3FB6}"/>
                  </a:ext>
                </a:extLst>
              </p:cNvPr>
              <p:cNvSpPr/>
              <p:nvPr/>
            </p:nvSpPr>
            <p:spPr>
              <a:xfrm>
                <a:off x="4722336" y="2735176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5794C966-81EE-4C46-9C8C-5494CD8C7ED8}"/>
                  </a:ext>
                </a:extLst>
              </p:cNvPr>
              <p:cNvSpPr/>
              <p:nvPr/>
            </p:nvSpPr>
            <p:spPr>
              <a:xfrm>
                <a:off x="4505311" y="2735176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445DBE86-2C0A-4C32-B04B-C6FAF599E2D8}"/>
                  </a:ext>
                </a:extLst>
              </p:cNvPr>
              <p:cNvSpPr/>
              <p:nvPr/>
            </p:nvSpPr>
            <p:spPr>
              <a:xfrm>
                <a:off x="4288102" y="2735176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6D63B6E5-0E37-43D8-8B76-BB936B4DA5E7}"/>
                  </a:ext>
                </a:extLst>
              </p:cNvPr>
              <p:cNvSpPr/>
              <p:nvPr/>
            </p:nvSpPr>
            <p:spPr>
              <a:xfrm>
                <a:off x="4071077" y="2735176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</p:grpSp>
        <p:grpSp>
          <p:nvGrpSpPr>
            <p:cNvPr id="52" name="Graphic 36">
              <a:extLst>
                <a:ext uri="{FF2B5EF4-FFF2-40B4-BE49-F238E27FC236}">
                  <a16:creationId xmlns:a16="http://schemas.microsoft.com/office/drawing/2014/main" id="{339222A2-4AD7-45AF-8E60-7649F2816CC9}"/>
                </a:ext>
              </a:extLst>
            </p:cNvPr>
            <p:cNvGrpSpPr/>
            <p:nvPr/>
          </p:nvGrpSpPr>
          <p:grpSpPr>
            <a:xfrm>
              <a:off x="4071077" y="2539688"/>
              <a:ext cx="3058050" cy="18775"/>
              <a:chOff x="4071077" y="2539688"/>
              <a:chExt cx="3058050" cy="18775"/>
            </a:xfrm>
            <a:solidFill>
              <a:srgbClr val="FFFFFF"/>
            </a:solidFill>
          </p:grpSpPr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BE209367-FF05-4FC4-877C-2BD008E2A8E3}"/>
                  </a:ext>
                </a:extLst>
              </p:cNvPr>
              <p:cNvSpPr/>
              <p:nvPr/>
            </p:nvSpPr>
            <p:spPr>
              <a:xfrm>
                <a:off x="7110351" y="253968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60EED257-33E0-4440-8C2C-17910EFCA5D4}"/>
                  </a:ext>
                </a:extLst>
              </p:cNvPr>
              <p:cNvSpPr/>
              <p:nvPr/>
            </p:nvSpPr>
            <p:spPr>
              <a:xfrm>
                <a:off x="6893326" y="253968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049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5281A1BA-E822-4B72-965E-2CABA156BA0A}"/>
                  </a:ext>
                </a:extLst>
              </p:cNvPr>
              <p:cNvSpPr/>
              <p:nvPr/>
            </p:nvSpPr>
            <p:spPr>
              <a:xfrm>
                <a:off x="6676116" y="253968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6EB10CF6-5652-4B0D-8E73-2FECB1596CE9}"/>
                  </a:ext>
                </a:extLst>
              </p:cNvPr>
              <p:cNvSpPr/>
              <p:nvPr/>
            </p:nvSpPr>
            <p:spPr>
              <a:xfrm>
                <a:off x="6459091" y="253968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A169EE11-D115-4E81-A337-4824BFCCA448}"/>
                  </a:ext>
                </a:extLst>
              </p:cNvPr>
              <p:cNvSpPr/>
              <p:nvPr/>
            </p:nvSpPr>
            <p:spPr>
              <a:xfrm>
                <a:off x="6242066" y="253968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050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2F33EBF6-DA77-40AC-BA12-18141A040E17}"/>
                  </a:ext>
                </a:extLst>
              </p:cNvPr>
              <p:cNvSpPr/>
              <p:nvPr/>
            </p:nvSpPr>
            <p:spPr>
              <a:xfrm>
                <a:off x="6024856" y="253968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84AA719E-92CA-43D8-A5CD-EB0E1BF393ED}"/>
                  </a:ext>
                </a:extLst>
              </p:cNvPr>
              <p:cNvSpPr/>
              <p:nvPr/>
            </p:nvSpPr>
            <p:spPr>
              <a:xfrm>
                <a:off x="5807831" y="253968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11B1B59A-8E6D-44B4-87CA-1CB400BE5EFD}"/>
                  </a:ext>
                </a:extLst>
              </p:cNvPr>
              <p:cNvSpPr/>
              <p:nvPr/>
            </p:nvSpPr>
            <p:spPr>
              <a:xfrm>
                <a:off x="5590806" y="253968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050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0C8DF7CE-F7E5-4E4A-88B3-C1A9ADDB2E3F}"/>
                  </a:ext>
                </a:extLst>
              </p:cNvPr>
              <p:cNvSpPr/>
              <p:nvPr/>
            </p:nvSpPr>
            <p:spPr>
              <a:xfrm>
                <a:off x="5373596" y="253968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D10FFCD8-11E5-4A1D-B2D0-6A44BA1F829C}"/>
                  </a:ext>
                </a:extLst>
              </p:cNvPr>
              <p:cNvSpPr/>
              <p:nvPr/>
            </p:nvSpPr>
            <p:spPr>
              <a:xfrm>
                <a:off x="5156571" y="253968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8E25144F-AED8-4478-B45A-A54165314A5A}"/>
                  </a:ext>
                </a:extLst>
              </p:cNvPr>
              <p:cNvSpPr/>
              <p:nvPr/>
            </p:nvSpPr>
            <p:spPr>
              <a:xfrm>
                <a:off x="4939362" y="253968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AE5965E7-6173-42D8-B02A-56DC45737EC3}"/>
                  </a:ext>
                </a:extLst>
              </p:cNvPr>
              <p:cNvSpPr/>
              <p:nvPr/>
            </p:nvSpPr>
            <p:spPr>
              <a:xfrm>
                <a:off x="4722336" y="253968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4DEC8C56-5C37-4A72-9233-A20A5FCD644C}"/>
                  </a:ext>
                </a:extLst>
              </p:cNvPr>
              <p:cNvSpPr/>
              <p:nvPr/>
            </p:nvSpPr>
            <p:spPr>
              <a:xfrm>
                <a:off x="4505311" y="253968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86699175-8994-4268-9A73-C23BEEDEAC05}"/>
                  </a:ext>
                </a:extLst>
              </p:cNvPr>
              <p:cNvSpPr/>
              <p:nvPr/>
            </p:nvSpPr>
            <p:spPr>
              <a:xfrm>
                <a:off x="4288102" y="253968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86AFBA5D-4A7D-4272-964E-BBA66542B6F2}"/>
                  </a:ext>
                </a:extLst>
              </p:cNvPr>
              <p:cNvSpPr/>
              <p:nvPr/>
            </p:nvSpPr>
            <p:spPr>
              <a:xfrm>
                <a:off x="4071077" y="253968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</p:grpSp>
      </p:grp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56A71978-832C-4E7C-8E61-98D2235EA348}"/>
              </a:ext>
            </a:extLst>
          </p:cNvPr>
          <p:cNvGrpSpPr/>
          <p:nvPr userDrawn="1"/>
        </p:nvGrpSpPr>
        <p:grpSpPr>
          <a:xfrm>
            <a:off x="3361761" y="991001"/>
            <a:ext cx="3160891" cy="4143967"/>
            <a:chOff x="2474920" y="-1365357"/>
            <a:chExt cx="5120688" cy="6713284"/>
          </a:xfrm>
        </p:grpSpPr>
        <p:pic>
          <p:nvPicPr>
            <p:cNvPr id="175" name="Graphic 174">
              <a:extLst>
                <a:ext uri="{FF2B5EF4-FFF2-40B4-BE49-F238E27FC236}">
                  <a16:creationId xmlns:a16="http://schemas.microsoft.com/office/drawing/2014/main" id="{6B15916C-E521-47CD-A8AC-2ED584ADC4F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8002916">
              <a:off x="2757545" y="-1365357"/>
              <a:ext cx="4838063" cy="4838063"/>
            </a:xfrm>
            <a:prstGeom prst="rect">
              <a:avLst/>
            </a:prstGeom>
          </p:spPr>
        </p:pic>
        <p:pic>
          <p:nvPicPr>
            <p:cNvPr id="176" name="Graphic 175">
              <a:extLst>
                <a:ext uri="{FF2B5EF4-FFF2-40B4-BE49-F238E27FC236}">
                  <a16:creationId xmlns:a16="http://schemas.microsoft.com/office/drawing/2014/main" id="{B8CB0B3F-A24E-4421-B9FC-18AFE61287C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3054867">
              <a:off x="2474920" y="1856994"/>
              <a:ext cx="3490933" cy="3490933"/>
            </a:xfrm>
            <a:prstGeom prst="rect">
              <a:avLst/>
            </a:prstGeom>
          </p:spPr>
        </p:pic>
      </p:grpSp>
      <p:sp>
        <p:nvSpPr>
          <p:cNvPr id="177" name="Rectangle 176">
            <a:extLst>
              <a:ext uri="{FF2B5EF4-FFF2-40B4-BE49-F238E27FC236}">
                <a16:creationId xmlns:a16="http://schemas.microsoft.com/office/drawing/2014/main" id="{731E48DF-53BC-49B0-88A5-E4DAB51618A8}"/>
              </a:ext>
            </a:extLst>
          </p:cNvPr>
          <p:cNvSpPr/>
          <p:nvPr userDrawn="1"/>
        </p:nvSpPr>
        <p:spPr>
          <a:xfrm>
            <a:off x="4973970" y="2506397"/>
            <a:ext cx="1717747" cy="10739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49600" b="1" i="1" dirty="0">
              <a:solidFill>
                <a:schemeClr val="bg1">
                  <a:lumMod val="95000"/>
                </a:schemeClr>
              </a:solidFill>
              <a:latin typeface="Albany AMT" panose="020B0604020202020204" pitchFamily="34" charset="0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359214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871ACD-377F-4FD1-B9C6-5DEB95D922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9973D0B-E287-40E3-B613-3A1DB1CF610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h-T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9B3255-D7DB-4FFC-93B1-6DBC71397F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6165D7-8D66-431D-BAA9-F8E8ACCFC7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9672A-362E-4DC1-AEFE-7EE54A55E142}" type="datetimeFigureOut">
              <a:rPr lang="th-TH" smtClean="0"/>
              <a:t>04/04/66</a:t>
            </a:fld>
            <a:endParaRPr lang="th-T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F65374-D56B-4807-B5B5-6061B1B09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1A58B6-5F66-4B10-8B35-0444514DB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F559C-3D56-4458-8087-8361C7DFA647}" type="slidenum">
              <a:rPr lang="th-TH" smtClean="0"/>
              <a:t>‹#›</a:t>
            </a:fld>
            <a:endParaRPr lang="th-TH"/>
          </a:p>
        </p:txBody>
      </p:sp>
      <p:grpSp>
        <p:nvGrpSpPr>
          <p:cNvPr id="9" name="Graphic 3">
            <a:extLst>
              <a:ext uri="{FF2B5EF4-FFF2-40B4-BE49-F238E27FC236}">
                <a16:creationId xmlns:a16="http://schemas.microsoft.com/office/drawing/2014/main" id="{D5027F2E-E40D-4910-89FF-3B5B4BC094CA}"/>
              </a:ext>
            </a:extLst>
          </p:cNvPr>
          <p:cNvGrpSpPr/>
          <p:nvPr userDrawn="1"/>
        </p:nvGrpSpPr>
        <p:grpSpPr>
          <a:xfrm>
            <a:off x="767715" y="1022374"/>
            <a:ext cx="4017645" cy="4660851"/>
            <a:chOff x="1362075" y="409575"/>
            <a:chExt cx="9469850" cy="6037040"/>
          </a:xfrm>
          <a:solidFill>
            <a:srgbClr val="5CC6D6"/>
          </a:solidFill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19DCC1F4-CC08-4BAF-8B7C-2BDF83EE7F9F}"/>
                </a:ext>
              </a:extLst>
            </p:cNvPr>
            <p:cNvSpPr/>
            <p:nvPr/>
          </p:nvSpPr>
          <p:spPr>
            <a:xfrm>
              <a:off x="1362075" y="1238154"/>
              <a:ext cx="9469850" cy="5208460"/>
            </a:xfrm>
            <a:custGeom>
              <a:avLst/>
              <a:gdLst>
                <a:gd name="connsiteX0" fmla="*/ 7605141 w 9469850"/>
                <a:gd name="connsiteY0" fmla="*/ 5208461 h 5208460"/>
                <a:gd name="connsiteX1" fmla="*/ 2573846 w 9469850"/>
                <a:gd name="connsiteY1" fmla="*/ 5208461 h 5208460"/>
                <a:gd name="connsiteX2" fmla="*/ 2540413 w 9469850"/>
                <a:gd name="connsiteY2" fmla="*/ 5194554 h 5208460"/>
                <a:gd name="connsiteX3" fmla="*/ 2412206 w 9469850"/>
                <a:gd name="connsiteY3" fmla="*/ 5066443 h 5208460"/>
                <a:gd name="connsiteX4" fmla="*/ 1425512 w 9469850"/>
                <a:gd name="connsiteY4" fmla="*/ 5066443 h 5208460"/>
                <a:gd name="connsiteX5" fmla="*/ 1297305 w 9469850"/>
                <a:gd name="connsiteY5" fmla="*/ 5194554 h 5208460"/>
                <a:gd name="connsiteX6" fmla="*/ 1263872 w 9469850"/>
                <a:gd name="connsiteY6" fmla="*/ 5208461 h 5208460"/>
                <a:gd name="connsiteX7" fmla="*/ 47339 w 9469850"/>
                <a:gd name="connsiteY7" fmla="*/ 5208461 h 5208460"/>
                <a:gd name="connsiteX8" fmla="*/ 0 w 9469850"/>
                <a:gd name="connsiteY8" fmla="*/ 5161122 h 5208460"/>
                <a:gd name="connsiteX9" fmla="*/ 0 w 9469850"/>
                <a:gd name="connsiteY9" fmla="*/ 1808321 h 5208460"/>
                <a:gd name="connsiteX10" fmla="*/ 13811 w 9469850"/>
                <a:gd name="connsiteY10" fmla="*/ 1774793 h 5208460"/>
                <a:gd name="connsiteX11" fmla="*/ 136112 w 9469850"/>
                <a:gd name="connsiteY11" fmla="*/ 1652397 h 5208460"/>
                <a:gd name="connsiteX12" fmla="*/ 136112 w 9469850"/>
                <a:gd name="connsiteY12" fmla="*/ 1092422 h 5208460"/>
                <a:gd name="connsiteX13" fmla="*/ 13907 w 9469850"/>
                <a:gd name="connsiteY13" fmla="*/ 970121 h 5208460"/>
                <a:gd name="connsiteX14" fmla="*/ 0 w 9469850"/>
                <a:gd name="connsiteY14" fmla="*/ 936689 h 5208460"/>
                <a:gd name="connsiteX15" fmla="*/ 0 w 9469850"/>
                <a:gd name="connsiteY15" fmla="*/ 47339 h 5208460"/>
                <a:gd name="connsiteX16" fmla="*/ 47339 w 9469850"/>
                <a:gd name="connsiteY16" fmla="*/ 0 h 5208460"/>
                <a:gd name="connsiteX17" fmla="*/ 9422511 w 9469850"/>
                <a:gd name="connsiteY17" fmla="*/ 0 h 5208460"/>
                <a:gd name="connsiteX18" fmla="*/ 9469850 w 9469850"/>
                <a:gd name="connsiteY18" fmla="*/ 47339 h 5208460"/>
                <a:gd name="connsiteX19" fmla="*/ 9469850 w 9469850"/>
                <a:gd name="connsiteY19" fmla="*/ 1368933 h 5208460"/>
                <a:gd name="connsiteX20" fmla="*/ 9455944 w 9469850"/>
                <a:gd name="connsiteY20" fmla="*/ 1402461 h 5208460"/>
                <a:gd name="connsiteX21" fmla="*/ 9343358 w 9469850"/>
                <a:gd name="connsiteY21" fmla="*/ 1515047 h 5208460"/>
                <a:gd name="connsiteX22" fmla="*/ 9343358 w 9469850"/>
                <a:gd name="connsiteY22" fmla="*/ 2280761 h 5208460"/>
                <a:gd name="connsiteX23" fmla="*/ 9455944 w 9469850"/>
                <a:gd name="connsiteY23" fmla="*/ 2393347 h 5208460"/>
                <a:gd name="connsiteX24" fmla="*/ 9469850 w 9469850"/>
                <a:gd name="connsiteY24" fmla="*/ 2426780 h 5208460"/>
                <a:gd name="connsiteX25" fmla="*/ 9469850 w 9469850"/>
                <a:gd name="connsiteY25" fmla="*/ 3343656 h 5208460"/>
                <a:gd name="connsiteX26" fmla="*/ 9455944 w 9469850"/>
                <a:gd name="connsiteY26" fmla="*/ 3377089 h 5208460"/>
                <a:gd name="connsiteX27" fmla="*/ 7638574 w 9469850"/>
                <a:gd name="connsiteY27" fmla="*/ 5194459 h 5208460"/>
                <a:gd name="connsiteX28" fmla="*/ 7605141 w 9469850"/>
                <a:gd name="connsiteY28" fmla="*/ 5208461 h 5208460"/>
                <a:gd name="connsiteX29" fmla="*/ 2593467 w 9469850"/>
                <a:gd name="connsiteY29" fmla="*/ 5113687 h 5208460"/>
                <a:gd name="connsiteX30" fmla="*/ 7585424 w 9469850"/>
                <a:gd name="connsiteY30" fmla="*/ 5113687 h 5208460"/>
                <a:gd name="connsiteX31" fmla="*/ 9375077 w 9469850"/>
                <a:gd name="connsiteY31" fmla="*/ 3324035 h 5208460"/>
                <a:gd name="connsiteX32" fmla="*/ 9375077 w 9469850"/>
                <a:gd name="connsiteY32" fmla="*/ 2446401 h 5208460"/>
                <a:gd name="connsiteX33" fmla="*/ 9262491 w 9469850"/>
                <a:gd name="connsiteY33" fmla="*/ 2333816 h 5208460"/>
                <a:gd name="connsiteX34" fmla="*/ 9248584 w 9469850"/>
                <a:gd name="connsiteY34" fmla="*/ 2300383 h 5208460"/>
                <a:gd name="connsiteX35" fmla="*/ 9248584 w 9469850"/>
                <a:gd name="connsiteY35" fmla="*/ 1495425 h 5208460"/>
                <a:gd name="connsiteX36" fmla="*/ 9262491 w 9469850"/>
                <a:gd name="connsiteY36" fmla="*/ 1461992 h 5208460"/>
                <a:gd name="connsiteX37" fmla="*/ 9375077 w 9469850"/>
                <a:gd name="connsiteY37" fmla="*/ 1349407 h 5208460"/>
                <a:gd name="connsiteX38" fmla="*/ 9375077 w 9469850"/>
                <a:gd name="connsiteY38" fmla="*/ 94679 h 5208460"/>
                <a:gd name="connsiteX39" fmla="*/ 94678 w 9469850"/>
                <a:gd name="connsiteY39" fmla="*/ 94679 h 5208460"/>
                <a:gd name="connsiteX40" fmla="*/ 94678 w 9469850"/>
                <a:gd name="connsiteY40" fmla="*/ 917067 h 5208460"/>
                <a:gd name="connsiteX41" fmla="*/ 216980 w 9469850"/>
                <a:gd name="connsiteY41" fmla="*/ 1039368 h 5208460"/>
                <a:gd name="connsiteX42" fmla="*/ 230791 w 9469850"/>
                <a:gd name="connsiteY42" fmla="*/ 1072801 h 5208460"/>
                <a:gd name="connsiteX43" fmla="*/ 230791 w 9469850"/>
                <a:gd name="connsiteY43" fmla="*/ 1672019 h 5208460"/>
                <a:gd name="connsiteX44" fmla="*/ 216980 w 9469850"/>
                <a:gd name="connsiteY44" fmla="*/ 1705451 h 5208460"/>
                <a:gd name="connsiteX45" fmla="*/ 94678 w 9469850"/>
                <a:gd name="connsiteY45" fmla="*/ 1827848 h 5208460"/>
                <a:gd name="connsiteX46" fmla="*/ 94678 w 9469850"/>
                <a:gd name="connsiteY46" fmla="*/ 5113687 h 5208460"/>
                <a:gd name="connsiteX47" fmla="*/ 1244251 w 9469850"/>
                <a:gd name="connsiteY47" fmla="*/ 5113687 h 5208460"/>
                <a:gd name="connsiteX48" fmla="*/ 1372457 w 9469850"/>
                <a:gd name="connsiteY48" fmla="*/ 4985481 h 5208460"/>
                <a:gd name="connsiteX49" fmla="*/ 1405985 w 9469850"/>
                <a:gd name="connsiteY49" fmla="*/ 4971574 h 5208460"/>
                <a:gd name="connsiteX50" fmla="*/ 2431923 w 9469850"/>
                <a:gd name="connsiteY50" fmla="*/ 4971574 h 5208460"/>
                <a:gd name="connsiteX51" fmla="*/ 2465451 w 9469850"/>
                <a:gd name="connsiteY51" fmla="*/ 4985481 h 5208460"/>
                <a:gd name="connsiteX52" fmla="*/ 2593467 w 9469850"/>
                <a:gd name="connsiteY52" fmla="*/ 5113687 h 5208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9469850" h="5208460">
                  <a:moveTo>
                    <a:pt x="7605141" y="5208461"/>
                  </a:moveTo>
                  <a:lnTo>
                    <a:pt x="2573846" y="5208461"/>
                  </a:lnTo>
                  <a:cubicBezTo>
                    <a:pt x="2561273" y="5208461"/>
                    <a:pt x="2549271" y="5203413"/>
                    <a:pt x="2540413" y="5194554"/>
                  </a:cubicBezTo>
                  <a:lnTo>
                    <a:pt x="2412206" y="5066443"/>
                  </a:lnTo>
                  <a:lnTo>
                    <a:pt x="1425512" y="5066443"/>
                  </a:lnTo>
                  <a:lnTo>
                    <a:pt x="1297305" y="5194554"/>
                  </a:lnTo>
                  <a:cubicBezTo>
                    <a:pt x="1288447" y="5203413"/>
                    <a:pt x="1276350" y="5208461"/>
                    <a:pt x="1263872" y="5208461"/>
                  </a:cubicBezTo>
                  <a:lnTo>
                    <a:pt x="47339" y="5208461"/>
                  </a:lnTo>
                  <a:cubicBezTo>
                    <a:pt x="21146" y="5208461"/>
                    <a:pt x="0" y="5187220"/>
                    <a:pt x="0" y="5161122"/>
                  </a:cubicBezTo>
                  <a:lnTo>
                    <a:pt x="0" y="1808321"/>
                  </a:lnTo>
                  <a:cubicBezTo>
                    <a:pt x="0" y="1795748"/>
                    <a:pt x="4953" y="1783747"/>
                    <a:pt x="13811" y="1774793"/>
                  </a:cubicBezTo>
                  <a:lnTo>
                    <a:pt x="136112" y="1652397"/>
                  </a:lnTo>
                  <a:lnTo>
                    <a:pt x="136112" y="1092422"/>
                  </a:lnTo>
                  <a:lnTo>
                    <a:pt x="13907" y="970121"/>
                  </a:lnTo>
                  <a:cubicBezTo>
                    <a:pt x="5048" y="961263"/>
                    <a:pt x="0" y="949166"/>
                    <a:pt x="0" y="936689"/>
                  </a:cubicBezTo>
                  <a:lnTo>
                    <a:pt x="0" y="47339"/>
                  </a:lnTo>
                  <a:cubicBezTo>
                    <a:pt x="0" y="21146"/>
                    <a:pt x="21241" y="0"/>
                    <a:pt x="47339" y="0"/>
                  </a:cubicBezTo>
                  <a:lnTo>
                    <a:pt x="9422511" y="0"/>
                  </a:lnTo>
                  <a:cubicBezTo>
                    <a:pt x="9448609" y="0"/>
                    <a:pt x="9469850" y="21146"/>
                    <a:pt x="9469850" y="47339"/>
                  </a:cubicBezTo>
                  <a:lnTo>
                    <a:pt x="9469850" y="1368933"/>
                  </a:lnTo>
                  <a:cubicBezTo>
                    <a:pt x="9469850" y="1381506"/>
                    <a:pt x="9464897" y="1393508"/>
                    <a:pt x="9455944" y="1402461"/>
                  </a:cubicBezTo>
                  <a:lnTo>
                    <a:pt x="9343358" y="1515047"/>
                  </a:lnTo>
                  <a:lnTo>
                    <a:pt x="9343358" y="2280761"/>
                  </a:lnTo>
                  <a:lnTo>
                    <a:pt x="9455944" y="2393347"/>
                  </a:lnTo>
                  <a:cubicBezTo>
                    <a:pt x="9464802" y="2402205"/>
                    <a:pt x="9469850" y="2414302"/>
                    <a:pt x="9469850" y="2426780"/>
                  </a:cubicBezTo>
                  <a:lnTo>
                    <a:pt x="9469850" y="3343656"/>
                  </a:lnTo>
                  <a:cubicBezTo>
                    <a:pt x="9469850" y="3356229"/>
                    <a:pt x="9464897" y="3368231"/>
                    <a:pt x="9455944" y="3377089"/>
                  </a:cubicBezTo>
                  <a:lnTo>
                    <a:pt x="7638574" y="5194459"/>
                  </a:lnTo>
                  <a:cubicBezTo>
                    <a:pt x="7629716" y="5203413"/>
                    <a:pt x="7617619" y="5208461"/>
                    <a:pt x="7605141" y="5208461"/>
                  </a:cubicBezTo>
                  <a:close/>
                  <a:moveTo>
                    <a:pt x="2593467" y="5113687"/>
                  </a:moveTo>
                  <a:lnTo>
                    <a:pt x="7585424" y="5113687"/>
                  </a:lnTo>
                  <a:lnTo>
                    <a:pt x="9375077" y="3324035"/>
                  </a:lnTo>
                  <a:lnTo>
                    <a:pt x="9375077" y="2446401"/>
                  </a:lnTo>
                  <a:lnTo>
                    <a:pt x="9262491" y="2333816"/>
                  </a:lnTo>
                  <a:cubicBezTo>
                    <a:pt x="9253633" y="2324957"/>
                    <a:pt x="9248584" y="2312861"/>
                    <a:pt x="9248584" y="2300383"/>
                  </a:cubicBezTo>
                  <a:lnTo>
                    <a:pt x="9248584" y="1495425"/>
                  </a:lnTo>
                  <a:cubicBezTo>
                    <a:pt x="9248584" y="1482852"/>
                    <a:pt x="9253538" y="1470851"/>
                    <a:pt x="9262491" y="1461992"/>
                  </a:cubicBezTo>
                  <a:lnTo>
                    <a:pt x="9375077" y="1349407"/>
                  </a:lnTo>
                  <a:lnTo>
                    <a:pt x="9375077" y="94679"/>
                  </a:lnTo>
                  <a:lnTo>
                    <a:pt x="94678" y="94679"/>
                  </a:lnTo>
                  <a:lnTo>
                    <a:pt x="94678" y="917067"/>
                  </a:lnTo>
                  <a:lnTo>
                    <a:pt x="216980" y="1039368"/>
                  </a:lnTo>
                  <a:cubicBezTo>
                    <a:pt x="225838" y="1048226"/>
                    <a:pt x="230791" y="1060323"/>
                    <a:pt x="230791" y="1072801"/>
                  </a:cubicBezTo>
                  <a:lnTo>
                    <a:pt x="230791" y="1672019"/>
                  </a:lnTo>
                  <a:cubicBezTo>
                    <a:pt x="230791" y="1684592"/>
                    <a:pt x="225838" y="1696593"/>
                    <a:pt x="216980" y="1705451"/>
                  </a:cubicBezTo>
                  <a:lnTo>
                    <a:pt x="94678" y="1827848"/>
                  </a:lnTo>
                  <a:lnTo>
                    <a:pt x="94678" y="5113687"/>
                  </a:lnTo>
                  <a:lnTo>
                    <a:pt x="1244251" y="5113687"/>
                  </a:lnTo>
                  <a:lnTo>
                    <a:pt x="1372457" y="4985481"/>
                  </a:lnTo>
                  <a:cubicBezTo>
                    <a:pt x="1381316" y="4976622"/>
                    <a:pt x="1393412" y="4971574"/>
                    <a:pt x="1405985" y="4971574"/>
                  </a:cubicBezTo>
                  <a:lnTo>
                    <a:pt x="2431923" y="4971574"/>
                  </a:lnTo>
                  <a:cubicBezTo>
                    <a:pt x="2444496" y="4971574"/>
                    <a:pt x="2456498" y="4976622"/>
                    <a:pt x="2465451" y="4985481"/>
                  </a:cubicBezTo>
                  <a:lnTo>
                    <a:pt x="2593467" y="511368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>
                <a:latin typeface="Agency FB" panose="020B0503020202020204" pitchFamily="34" charset="0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D394539-BBA5-4587-90C4-50DBED2A8043}"/>
                </a:ext>
              </a:extLst>
            </p:cNvPr>
            <p:cNvSpPr/>
            <p:nvPr/>
          </p:nvSpPr>
          <p:spPr>
            <a:xfrm>
              <a:off x="1362075" y="1238154"/>
              <a:ext cx="9469850" cy="5208460"/>
            </a:xfrm>
            <a:custGeom>
              <a:avLst/>
              <a:gdLst>
                <a:gd name="connsiteX0" fmla="*/ 7605141 w 9469850"/>
                <a:gd name="connsiteY0" fmla="*/ 5208461 h 5208460"/>
                <a:gd name="connsiteX1" fmla="*/ 2573846 w 9469850"/>
                <a:gd name="connsiteY1" fmla="*/ 5208461 h 5208460"/>
                <a:gd name="connsiteX2" fmla="*/ 2540413 w 9469850"/>
                <a:gd name="connsiteY2" fmla="*/ 5194554 h 5208460"/>
                <a:gd name="connsiteX3" fmla="*/ 2412206 w 9469850"/>
                <a:gd name="connsiteY3" fmla="*/ 5066443 h 5208460"/>
                <a:gd name="connsiteX4" fmla="*/ 1425512 w 9469850"/>
                <a:gd name="connsiteY4" fmla="*/ 5066443 h 5208460"/>
                <a:gd name="connsiteX5" fmla="*/ 1297305 w 9469850"/>
                <a:gd name="connsiteY5" fmla="*/ 5194554 h 5208460"/>
                <a:gd name="connsiteX6" fmla="*/ 1263872 w 9469850"/>
                <a:gd name="connsiteY6" fmla="*/ 5208461 h 5208460"/>
                <a:gd name="connsiteX7" fmla="*/ 47339 w 9469850"/>
                <a:gd name="connsiteY7" fmla="*/ 5208461 h 5208460"/>
                <a:gd name="connsiteX8" fmla="*/ 0 w 9469850"/>
                <a:gd name="connsiteY8" fmla="*/ 5161122 h 5208460"/>
                <a:gd name="connsiteX9" fmla="*/ 0 w 9469850"/>
                <a:gd name="connsiteY9" fmla="*/ 1808321 h 5208460"/>
                <a:gd name="connsiteX10" fmla="*/ 13811 w 9469850"/>
                <a:gd name="connsiteY10" fmla="*/ 1774793 h 5208460"/>
                <a:gd name="connsiteX11" fmla="*/ 136112 w 9469850"/>
                <a:gd name="connsiteY11" fmla="*/ 1652397 h 5208460"/>
                <a:gd name="connsiteX12" fmla="*/ 136112 w 9469850"/>
                <a:gd name="connsiteY12" fmla="*/ 1092422 h 5208460"/>
                <a:gd name="connsiteX13" fmla="*/ 13907 w 9469850"/>
                <a:gd name="connsiteY13" fmla="*/ 970121 h 5208460"/>
                <a:gd name="connsiteX14" fmla="*/ 0 w 9469850"/>
                <a:gd name="connsiteY14" fmla="*/ 936689 h 5208460"/>
                <a:gd name="connsiteX15" fmla="*/ 0 w 9469850"/>
                <a:gd name="connsiteY15" fmla="*/ 47339 h 5208460"/>
                <a:gd name="connsiteX16" fmla="*/ 47339 w 9469850"/>
                <a:gd name="connsiteY16" fmla="*/ 0 h 5208460"/>
                <a:gd name="connsiteX17" fmla="*/ 9422511 w 9469850"/>
                <a:gd name="connsiteY17" fmla="*/ 0 h 5208460"/>
                <a:gd name="connsiteX18" fmla="*/ 9469850 w 9469850"/>
                <a:gd name="connsiteY18" fmla="*/ 47339 h 5208460"/>
                <a:gd name="connsiteX19" fmla="*/ 9469850 w 9469850"/>
                <a:gd name="connsiteY19" fmla="*/ 1368933 h 5208460"/>
                <a:gd name="connsiteX20" fmla="*/ 9455944 w 9469850"/>
                <a:gd name="connsiteY20" fmla="*/ 1402461 h 5208460"/>
                <a:gd name="connsiteX21" fmla="*/ 9343358 w 9469850"/>
                <a:gd name="connsiteY21" fmla="*/ 1515047 h 5208460"/>
                <a:gd name="connsiteX22" fmla="*/ 9343358 w 9469850"/>
                <a:gd name="connsiteY22" fmla="*/ 2280761 h 5208460"/>
                <a:gd name="connsiteX23" fmla="*/ 9455944 w 9469850"/>
                <a:gd name="connsiteY23" fmla="*/ 2393347 h 5208460"/>
                <a:gd name="connsiteX24" fmla="*/ 9469850 w 9469850"/>
                <a:gd name="connsiteY24" fmla="*/ 2426780 h 5208460"/>
                <a:gd name="connsiteX25" fmla="*/ 9469850 w 9469850"/>
                <a:gd name="connsiteY25" fmla="*/ 3343656 h 5208460"/>
                <a:gd name="connsiteX26" fmla="*/ 9455944 w 9469850"/>
                <a:gd name="connsiteY26" fmla="*/ 3377089 h 5208460"/>
                <a:gd name="connsiteX27" fmla="*/ 7638574 w 9469850"/>
                <a:gd name="connsiteY27" fmla="*/ 5194459 h 5208460"/>
                <a:gd name="connsiteX28" fmla="*/ 7605141 w 9469850"/>
                <a:gd name="connsiteY28" fmla="*/ 5208461 h 5208460"/>
                <a:gd name="connsiteX29" fmla="*/ 2593467 w 9469850"/>
                <a:gd name="connsiteY29" fmla="*/ 5113687 h 5208460"/>
                <a:gd name="connsiteX30" fmla="*/ 7585424 w 9469850"/>
                <a:gd name="connsiteY30" fmla="*/ 5113687 h 5208460"/>
                <a:gd name="connsiteX31" fmla="*/ 9375077 w 9469850"/>
                <a:gd name="connsiteY31" fmla="*/ 3324035 h 5208460"/>
                <a:gd name="connsiteX32" fmla="*/ 9375077 w 9469850"/>
                <a:gd name="connsiteY32" fmla="*/ 2446401 h 5208460"/>
                <a:gd name="connsiteX33" fmla="*/ 9262491 w 9469850"/>
                <a:gd name="connsiteY33" fmla="*/ 2333816 h 5208460"/>
                <a:gd name="connsiteX34" fmla="*/ 9248584 w 9469850"/>
                <a:gd name="connsiteY34" fmla="*/ 2300383 h 5208460"/>
                <a:gd name="connsiteX35" fmla="*/ 9248584 w 9469850"/>
                <a:gd name="connsiteY35" fmla="*/ 1495425 h 5208460"/>
                <a:gd name="connsiteX36" fmla="*/ 9262491 w 9469850"/>
                <a:gd name="connsiteY36" fmla="*/ 1461992 h 5208460"/>
                <a:gd name="connsiteX37" fmla="*/ 9375077 w 9469850"/>
                <a:gd name="connsiteY37" fmla="*/ 1349407 h 5208460"/>
                <a:gd name="connsiteX38" fmla="*/ 9375077 w 9469850"/>
                <a:gd name="connsiteY38" fmla="*/ 94679 h 5208460"/>
                <a:gd name="connsiteX39" fmla="*/ 94678 w 9469850"/>
                <a:gd name="connsiteY39" fmla="*/ 94679 h 5208460"/>
                <a:gd name="connsiteX40" fmla="*/ 94678 w 9469850"/>
                <a:gd name="connsiteY40" fmla="*/ 917067 h 5208460"/>
                <a:gd name="connsiteX41" fmla="*/ 216980 w 9469850"/>
                <a:gd name="connsiteY41" fmla="*/ 1039368 h 5208460"/>
                <a:gd name="connsiteX42" fmla="*/ 230791 w 9469850"/>
                <a:gd name="connsiteY42" fmla="*/ 1072801 h 5208460"/>
                <a:gd name="connsiteX43" fmla="*/ 230791 w 9469850"/>
                <a:gd name="connsiteY43" fmla="*/ 1672019 h 5208460"/>
                <a:gd name="connsiteX44" fmla="*/ 216980 w 9469850"/>
                <a:gd name="connsiteY44" fmla="*/ 1705451 h 5208460"/>
                <a:gd name="connsiteX45" fmla="*/ 94678 w 9469850"/>
                <a:gd name="connsiteY45" fmla="*/ 1827848 h 5208460"/>
                <a:gd name="connsiteX46" fmla="*/ 94678 w 9469850"/>
                <a:gd name="connsiteY46" fmla="*/ 5113687 h 5208460"/>
                <a:gd name="connsiteX47" fmla="*/ 1244251 w 9469850"/>
                <a:gd name="connsiteY47" fmla="*/ 5113687 h 5208460"/>
                <a:gd name="connsiteX48" fmla="*/ 1372457 w 9469850"/>
                <a:gd name="connsiteY48" fmla="*/ 4985481 h 5208460"/>
                <a:gd name="connsiteX49" fmla="*/ 1405985 w 9469850"/>
                <a:gd name="connsiteY49" fmla="*/ 4971574 h 5208460"/>
                <a:gd name="connsiteX50" fmla="*/ 2431923 w 9469850"/>
                <a:gd name="connsiteY50" fmla="*/ 4971574 h 5208460"/>
                <a:gd name="connsiteX51" fmla="*/ 2465451 w 9469850"/>
                <a:gd name="connsiteY51" fmla="*/ 4985481 h 5208460"/>
                <a:gd name="connsiteX52" fmla="*/ 2593467 w 9469850"/>
                <a:gd name="connsiteY52" fmla="*/ 5113687 h 5208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9469850" h="5208460">
                  <a:moveTo>
                    <a:pt x="7605141" y="5208461"/>
                  </a:moveTo>
                  <a:lnTo>
                    <a:pt x="2573846" y="5208461"/>
                  </a:lnTo>
                  <a:cubicBezTo>
                    <a:pt x="2561273" y="5208461"/>
                    <a:pt x="2549271" y="5203413"/>
                    <a:pt x="2540413" y="5194554"/>
                  </a:cubicBezTo>
                  <a:lnTo>
                    <a:pt x="2412206" y="5066443"/>
                  </a:lnTo>
                  <a:lnTo>
                    <a:pt x="1425512" y="5066443"/>
                  </a:lnTo>
                  <a:lnTo>
                    <a:pt x="1297305" y="5194554"/>
                  </a:lnTo>
                  <a:cubicBezTo>
                    <a:pt x="1288447" y="5203413"/>
                    <a:pt x="1276350" y="5208461"/>
                    <a:pt x="1263872" y="5208461"/>
                  </a:cubicBezTo>
                  <a:lnTo>
                    <a:pt x="47339" y="5208461"/>
                  </a:lnTo>
                  <a:cubicBezTo>
                    <a:pt x="21146" y="5208461"/>
                    <a:pt x="0" y="5187220"/>
                    <a:pt x="0" y="5161122"/>
                  </a:cubicBezTo>
                  <a:lnTo>
                    <a:pt x="0" y="1808321"/>
                  </a:lnTo>
                  <a:cubicBezTo>
                    <a:pt x="0" y="1795748"/>
                    <a:pt x="4953" y="1783747"/>
                    <a:pt x="13811" y="1774793"/>
                  </a:cubicBezTo>
                  <a:lnTo>
                    <a:pt x="136112" y="1652397"/>
                  </a:lnTo>
                  <a:lnTo>
                    <a:pt x="136112" y="1092422"/>
                  </a:lnTo>
                  <a:lnTo>
                    <a:pt x="13907" y="970121"/>
                  </a:lnTo>
                  <a:cubicBezTo>
                    <a:pt x="5048" y="961263"/>
                    <a:pt x="0" y="949166"/>
                    <a:pt x="0" y="936689"/>
                  </a:cubicBezTo>
                  <a:lnTo>
                    <a:pt x="0" y="47339"/>
                  </a:lnTo>
                  <a:cubicBezTo>
                    <a:pt x="0" y="21146"/>
                    <a:pt x="21241" y="0"/>
                    <a:pt x="47339" y="0"/>
                  </a:cubicBezTo>
                  <a:lnTo>
                    <a:pt x="9422511" y="0"/>
                  </a:lnTo>
                  <a:cubicBezTo>
                    <a:pt x="9448609" y="0"/>
                    <a:pt x="9469850" y="21146"/>
                    <a:pt x="9469850" y="47339"/>
                  </a:cubicBezTo>
                  <a:lnTo>
                    <a:pt x="9469850" y="1368933"/>
                  </a:lnTo>
                  <a:cubicBezTo>
                    <a:pt x="9469850" y="1381506"/>
                    <a:pt x="9464897" y="1393508"/>
                    <a:pt x="9455944" y="1402461"/>
                  </a:cubicBezTo>
                  <a:lnTo>
                    <a:pt x="9343358" y="1515047"/>
                  </a:lnTo>
                  <a:lnTo>
                    <a:pt x="9343358" y="2280761"/>
                  </a:lnTo>
                  <a:lnTo>
                    <a:pt x="9455944" y="2393347"/>
                  </a:lnTo>
                  <a:cubicBezTo>
                    <a:pt x="9464802" y="2402205"/>
                    <a:pt x="9469850" y="2414302"/>
                    <a:pt x="9469850" y="2426780"/>
                  </a:cubicBezTo>
                  <a:lnTo>
                    <a:pt x="9469850" y="3343656"/>
                  </a:lnTo>
                  <a:cubicBezTo>
                    <a:pt x="9469850" y="3356229"/>
                    <a:pt x="9464897" y="3368231"/>
                    <a:pt x="9455944" y="3377089"/>
                  </a:cubicBezTo>
                  <a:lnTo>
                    <a:pt x="7638574" y="5194459"/>
                  </a:lnTo>
                  <a:cubicBezTo>
                    <a:pt x="7629716" y="5203413"/>
                    <a:pt x="7617619" y="5208461"/>
                    <a:pt x="7605141" y="5208461"/>
                  </a:cubicBezTo>
                  <a:close/>
                  <a:moveTo>
                    <a:pt x="2593467" y="5113687"/>
                  </a:moveTo>
                  <a:lnTo>
                    <a:pt x="7585424" y="5113687"/>
                  </a:lnTo>
                  <a:lnTo>
                    <a:pt x="9375077" y="3324035"/>
                  </a:lnTo>
                  <a:lnTo>
                    <a:pt x="9375077" y="2446401"/>
                  </a:lnTo>
                  <a:lnTo>
                    <a:pt x="9262491" y="2333816"/>
                  </a:lnTo>
                  <a:cubicBezTo>
                    <a:pt x="9253633" y="2324957"/>
                    <a:pt x="9248584" y="2312861"/>
                    <a:pt x="9248584" y="2300383"/>
                  </a:cubicBezTo>
                  <a:lnTo>
                    <a:pt x="9248584" y="1495425"/>
                  </a:lnTo>
                  <a:cubicBezTo>
                    <a:pt x="9248584" y="1482852"/>
                    <a:pt x="9253538" y="1470851"/>
                    <a:pt x="9262491" y="1461992"/>
                  </a:cubicBezTo>
                  <a:lnTo>
                    <a:pt x="9375077" y="1349407"/>
                  </a:lnTo>
                  <a:lnTo>
                    <a:pt x="9375077" y="94679"/>
                  </a:lnTo>
                  <a:lnTo>
                    <a:pt x="94678" y="94679"/>
                  </a:lnTo>
                  <a:lnTo>
                    <a:pt x="94678" y="917067"/>
                  </a:lnTo>
                  <a:lnTo>
                    <a:pt x="216980" y="1039368"/>
                  </a:lnTo>
                  <a:cubicBezTo>
                    <a:pt x="225838" y="1048226"/>
                    <a:pt x="230791" y="1060323"/>
                    <a:pt x="230791" y="1072801"/>
                  </a:cubicBezTo>
                  <a:lnTo>
                    <a:pt x="230791" y="1672019"/>
                  </a:lnTo>
                  <a:cubicBezTo>
                    <a:pt x="230791" y="1684592"/>
                    <a:pt x="225838" y="1696593"/>
                    <a:pt x="216980" y="1705451"/>
                  </a:cubicBezTo>
                  <a:lnTo>
                    <a:pt x="94678" y="1827848"/>
                  </a:lnTo>
                  <a:lnTo>
                    <a:pt x="94678" y="5113687"/>
                  </a:lnTo>
                  <a:lnTo>
                    <a:pt x="1244251" y="5113687"/>
                  </a:lnTo>
                  <a:lnTo>
                    <a:pt x="1372457" y="4985481"/>
                  </a:lnTo>
                  <a:cubicBezTo>
                    <a:pt x="1381316" y="4976622"/>
                    <a:pt x="1393412" y="4971574"/>
                    <a:pt x="1405985" y="4971574"/>
                  </a:cubicBezTo>
                  <a:lnTo>
                    <a:pt x="2431923" y="4971574"/>
                  </a:lnTo>
                  <a:cubicBezTo>
                    <a:pt x="2444496" y="4971574"/>
                    <a:pt x="2456498" y="4976622"/>
                    <a:pt x="2465451" y="4985481"/>
                  </a:cubicBezTo>
                  <a:lnTo>
                    <a:pt x="2593467" y="511368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>
                <a:latin typeface="Agency FB" panose="020B0503020202020204" pitchFamily="34" charset="0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FF145687-A5CC-4281-B689-A06D8A204DE7}"/>
                </a:ext>
              </a:extLst>
            </p:cNvPr>
            <p:cNvSpPr/>
            <p:nvPr/>
          </p:nvSpPr>
          <p:spPr>
            <a:xfrm>
              <a:off x="9268587" y="4883086"/>
              <a:ext cx="1515998" cy="1516189"/>
            </a:xfrm>
            <a:custGeom>
              <a:avLst/>
              <a:gdLst>
                <a:gd name="connsiteX0" fmla="*/ 0 w 1515998"/>
                <a:gd name="connsiteY0" fmla="*/ 1516190 h 1516189"/>
                <a:gd name="connsiteX1" fmla="*/ 1515999 w 1515998"/>
                <a:gd name="connsiteY1" fmla="*/ 0 h 1516189"/>
                <a:gd name="connsiteX2" fmla="*/ 1515999 w 1515998"/>
                <a:gd name="connsiteY2" fmla="*/ 1516190 h 1516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15998" h="1516189">
                  <a:moveTo>
                    <a:pt x="0" y="1516190"/>
                  </a:moveTo>
                  <a:lnTo>
                    <a:pt x="1515999" y="0"/>
                  </a:lnTo>
                  <a:lnTo>
                    <a:pt x="1515999" y="151619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>
                <a:latin typeface="Agency FB" panose="020B0503020202020204" pitchFamily="34" charset="0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4D8CD7B-59A4-4BD2-8183-B616CA53C841}"/>
                </a:ext>
              </a:extLst>
            </p:cNvPr>
            <p:cNvSpPr/>
            <p:nvPr/>
          </p:nvSpPr>
          <p:spPr>
            <a:xfrm>
              <a:off x="9268587" y="4883086"/>
              <a:ext cx="1515998" cy="1516189"/>
            </a:xfrm>
            <a:custGeom>
              <a:avLst/>
              <a:gdLst>
                <a:gd name="connsiteX0" fmla="*/ 0 w 1515998"/>
                <a:gd name="connsiteY0" fmla="*/ 1516190 h 1516189"/>
                <a:gd name="connsiteX1" fmla="*/ 1515999 w 1515998"/>
                <a:gd name="connsiteY1" fmla="*/ 0 h 1516189"/>
                <a:gd name="connsiteX2" fmla="*/ 1515999 w 1515998"/>
                <a:gd name="connsiteY2" fmla="*/ 1516190 h 1516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15998" h="1516189">
                  <a:moveTo>
                    <a:pt x="0" y="1516190"/>
                  </a:moveTo>
                  <a:lnTo>
                    <a:pt x="1515999" y="0"/>
                  </a:lnTo>
                  <a:lnTo>
                    <a:pt x="1515999" y="151619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>
                <a:latin typeface="Agency FB" panose="020B0503020202020204" pitchFamily="34" charset="0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FEDCABA4-F662-4B31-997D-15BBCA773E4C}"/>
                </a:ext>
              </a:extLst>
            </p:cNvPr>
            <p:cNvSpPr/>
            <p:nvPr/>
          </p:nvSpPr>
          <p:spPr>
            <a:xfrm>
              <a:off x="1480661" y="456914"/>
              <a:ext cx="1153382" cy="615505"/>
            </a:xfrm>
            <a:custGeom>
              <a:avLst/>
              <a:gdLst>
                <a:gd name="connsiteX0" fmla="*/ 1153382 w 1153382"/>
                <a:gd name="connsiteY0" fmla="*/ 0 h 615505"/>
                <a:gd name="connsiteX1" fmla="*/ 537782 w 1153382"/>
                <a:gd name="connsiteY1" fmla="*/ 615505 h 615505"/>
                <a:gd name="connsiteX2" fmla="*/ 0 w 1153382"/>
                <a:gd name="connsiteY2" fmla="*/ 615505 h 615505"/>
                <a:gd name="connsiteX3" fmla="*/ 615601 w 1153382"/>
                <a:gd name="connsiteY3" fmla="*/ 0 h 615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53382" h="615505">
                  <a:moveTo>
                    <a:pt x="1153382" y="0"/>
                  </a:moveTo>
                  <a:lnTo>
                    <a:pt x="537782" y="615505"/>
                  </a:lnTo>
                  <a:lnTo>
                    <a:pt x="0" y="615505"/>
                  </a:lnTo>
                  <a:lnTo>
                    <a:pt x="615601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>
                <a:latin typeface="Agency FB" panose="020B0503020202020204" pitchFamily="34" charset="0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5636EC9-495C-441C-87F8-F1D2E635A6E3}"/>
                </a:ext>
              </a:extLst>
            </p:cNvPr>
            <p:cNvSpPr/>
            <p:nvPr/>
          </p:nvSpPr>
          <p:spPr>
            <a:xfrm>
              <a:off x="2319813" y="456914"/>
              <a:ext cx="1167955" cy="615505"/>
            </a:xfrm>
            <a:custGeom>
              <a:avLst/>
              <a:gdLst>
                <a:gd name="connsiteX0" fmla="*/ 1167956 w 1167955"/>
                <a:gd name="connsiteY0" fmla="*/ 0 h 615505"/>
                <a:gd name="connsiteX1" fmla="*/ 552355 w 1167955"/>
                <a:gd name="connsiteY1" fmla="*/ 615505 h 615505"/>
                <a:gd name="connsiteX2" fmla="*/ 0 w 1167955"/>
                <a:gd name="connsiteY2" fmla="*/ 615505 h 615505"/>
                <a:gd name="connsiteX3" fmla="*/ 615601 w 1167955"/>
                <a:gd name="connsiteY3" fmla="*/ 0 h 615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955" h="615505">
                  <a:moveTo>
                    <a:pt x="1167956" y="0"/>
                  </a:moveTo>
                  <a:lnTo>
                    <a:pt x="552355" y="615505"/>
                  </a:lnTo>
                  <a:lnTo>
                    <a:pt x="0" y="615505"/>
                  </a:lnTo>
                  <a:lnTo>
                    <a:pt x="615601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>
                <a:latin typeface="Agency FB" panose="020B0503020202020204" pitchFamily="34" charset="0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8CD39D3-C566-48DA-9E55-23D496C22178}"/>
                </a:ext>
              </a:extLst>
            </p:cNvPr>
            <p:cNvSpPr/>
            <p:nvPr/>
          </p:nvSpPr>
          <p:spPr>
            <a:xfrm>
              <a:off x="3173539" y="456914"/>
              <a:ext cx="1153287" cy="615505"/>
            </a:xfrm>
            <a:custGeom>
              <a:avLst/>
              <a:gdLst>
                <a:gd name="connsiteX0" fmla="*/ 1153287 w 1153287"/>
                <a:gd name="connsiteY0" fmla="*/ 0 h 615505"/>
                <a:gd name="connsiteX1" fmla="*/ 537782 w 1153287"/>
                <a:gd name="connsiteY1" fmla="*/ 615505 h 615505"/>
                <a:gd name="connsiteX2" fmla="*/ 0 w 1153287"/>
                <a:gd name="connsiteY2" fmla="*/ 615505 h 615505"/>
                <a:gd name="connsiteX3" fmla="*/ 615601 w 1153287"/>
                <a:gd name="connsiteY3" fmla="*/ 0 h 615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53287" h="615505">
                  <a:moveTo>
                    <a:pt x="1153287" y="0"/>
                  </a:moveTo>
                  <a:lnTo>
                    <a:pt x="537782" y="615505"/>
                  </a:lnTo>
                  <a:lnTo>
                    <a:pt x="0" y="615505"/>
                  </a:lnTo>
                  <a:lnTo>
                    <a:pt x="615601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>
                <a:latin typeface="Agency FB" panose="020B0503020202020204" pitchFamily="34" charset="0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4E7CF28F-556F-4603-B770-F3EFD90CE081}"/>
                </a:ext>
              </a:extLst>
            </p:cNvPr>
            <p:cNvSpPr/>
            <p:nvPr/>
          </p:nvSpPr>
          <p:spPr>
            <a:xfrm>
              <a:off x="4012691" y="456914"/>
              <a:ext cx="1167860" cy="615505"/>
            </a:xfrm>
            <a:custGeom>
              <a:avLst/>
              <a:gdLst>
                <a:gd name="connsiteX0" fmla="*/ 1167860 w 1167860"/>
                <a:gd name="connsiteY0" fmla="*/ 0 h 615505"/>
                <a:gd name="connsiteX1" fmla="*/ 552355 w 1167860"/>
                <a:gd name="connsiteY1" fmla="*/ 615505 h 615505"/>
                <a:gd name="connsiteX2" fmla="*/ 0 w 1167860"/>
                <a:gd name="connsiteY2" fmla="*/ 615505 h 615505"/>
                <a:gd name="connsiteX3" fmla="*/ 615505 w 1167860"/>
                <a:gd name="connsiteY3" fmla="*/ 0 h 615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860" h="615505">
                  <a:moveTo>
                    <a:pt x="1167860" y="0"/>
                  </a:moveTo>
                  <a:lnTo>
                    <a:pt x="552355" y="615505"/>
                  </a:lnTo>
                  <a:lnTo>
                    <a:pt x="0" y="615505"/>
                  </a:lnTo>
                  <a:lnTo>
                    <a:pt x="615505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>
                <a:latin typeface="Agency FB" panose="020B0503020202020204" pitchFamily="34" charset="0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DC363239-ECF3-4835-B779-78DAE5D145C7}"/>
                </a:ext>
              </a:extLst>
            </p:cNvPr>
            <p:cNvSpPr/>
            <p:nvPr/>
          </p:nvSpPr>
          <p:spPr>
            <a:xfrm>
              <a:off x="4866417" y="456914"/>
              <a:ext cx="1165098" cy="615505"/>
            </a:xfrm>
            <a:custGeom>
              <a:avLst/>
              <a:gdLst>
                <a:gd name="connsiteX0" fmla="*/ 1165098 w 1165098"/>
                <a:gd name="connsiteY0" fmla="*/ 0 h 615505"/>
                <a:gd name="connsiteX1" fmla="*/ 549592 w 1165098"/>
                <a:gd name="connsiteY1" fmla="*/ 615505 h 615505"/>
                <a:gd name="connsiteX2" fmla="*/ 0 w 1165098"/>
                <a:gd name="connsiteY2" fmla="*/ 615505 h 615505"/>
                <a:gd name="connsiteX3" fmla="*/ 615505 w 1165098"/>
                <a:gd name="connsiteY3" fmla="*/ 0 h 615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5098" h="615505">
                  <a:moveTo>
                    <a:pt x="1165098" y="0"/>
                  </a:moveTo>
                  <a:lnTo>
                    <a:pt x="549592" y="615505"/>
                  </a:lnTo>
                  <a:lnTo>
                    <a:pt x="0" y="615505"/>
                  </a:lnTo>
                  <a:lnTo>
                    <a:pt x="615505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>
                <a:latin typeface="Agency FB" panose="020B0503020202020204" pitchFamily="34" charset="0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2FB16ACB-9863-429E-9080-273E9464573A}"/>
                </a:ext>
              </a:extLst>
            </p:cNvPr>
            <p:cNvSpPr/>
            <p:nvPr/>
          </p:nvSpPr>
          <p:spPr>
            <a:xfrm>
              <a:off x="5717381" y="456914"/>
              <a:ext cx="1167955" cy="615505"/>
            </a:xfrm>
            <a:custGeom>
              <a:avLst/>
              <a:gdLst>
                <a:gd name="connsiteX0" fmla="*/ 1167956 w 1167955"/>
                <a:gd name="connsiteY0" fmla="*/ 0 h 615505"/>
                <a:gd name="connsiteX1" fmla="*/ 552450 w 1167955"/>
                <a:gd name="connsiteY1" fmla="*/ 615505 h 615505"/>
                <a:gd name="connsiteX2" fmla="*/ 0 w 1167955"/>
                <a:gd name="connsiteY2" fmla="*/ 615505 h 615505"/>
                <a:gd name="connsiteX3" fmla="*/ 615505 w 1167955"/>
                <a:gd name="connsiteY3" fmla="*/ 0 h 615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955" h="615505">
                  <a:moveTo>
                    <a:pt x="1167956" y="0"/>
                  </a:moveTo>
                  <a:lnTo>
                    <a:pt x="552450" y="615505"/>
                  </a:lnTo>
                  <a:lnTo>
                    <a:pt x="0" y="615505"/>
                  </a:lnTo>
                  <a:lnTo>
                    <a:pt x="615505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>
                <a:latin typeface="Agency FB" panose="020B0503020202020204" pitchFamily="34" charset="0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8D74CE50-9353-4015-B8C7-B1BAAB3AF898}"/>
                </a:ext>
              </a:extLst>
            </p:cNvPr>
            <p:cNvSpPr/>
            <p:nvPr/>
          </p:nvSpPr>
          <p:spPr>
            <a:xfrm>
              <a:off x="6571107" y="456914"/>
              <a:ext cx="1153287" cy="615505"/>
            </a:xfrm>
            <a:custGeom>
              <a:avLst/>
              <a:gdLst>
                <a:gd name="connsiteX0" fmla="*/ 1153287 w 1153287"/>
                <a:gd name="connsiteY0" fmla="*/ 0 h 615505"/>
                <a:gd name="connsiteX1" fmla="*/ 537782 w 1153287"/>
                <a:gd name="connsiteY1" fmla="*/ 615505 h 615505"/>
                <a:gd name="connsiteX2" fmla="*/ 0 w 1153287"/>
                <a:gd name="connsiteY2" fmla="*/ 615505 h 615505"/>
                <a:gd name="connsiteX3" fmla="*/ 615505 w 1153287"/>
                <a:gd name="connsiteY3" fmla="*/ 0 h 615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53287" h="615505">
                  <a:moveTo>
                    <a:pt x="1153287" y="0"/>
                  </a:moveTo>
                  <a:lnTo>
                    <a:pt x="537782" y="615505"/>
                  </a:lnTo>
                  <a:lnTo>
                    <a:pt x="0" y="615505"/>
                  </a:lnTo>
                  <a:lnTo>
                    <a:pt x="615505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>
                <a:latin typeface="Agency FB" panose="020B0503020202020204" pitchFamily="34" charset="0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6CC516B5-7FF8-499F-9B24-5CB2ADA8A9F2}"/>
                </a:ext>
              </a:extLst>
            </p:cNvPr>
            <p:cNvSpPr/>
            <p:nvPr/>
          </p:nvSpPr>
          <p:spPr>
            <a:xfrm>
              <a:off x="7410259" y="456914"/>
              <a:ext cx="1217200" cy="615505"/>
            </a:xfrm>
            <a:custGeom>
              <a:avLst/>
              <a:gdLst>
                <a:gd name="connsiteX0" fmla="*/ 1217200 w 1217200"/>
                <a:gd name="connsiteY0" fmla="*/ 0 h 615505"/>
                <a:gd name="connsiteX1" fmla="*/ 601695 w 1217200"/>
                <a:gd name="connsiteY1" fmla="*/ 615505 h 615505"/>
                <a:gd name="connsiteX2" fmla="*/ 0 w 1217200"/>
                <a:gd name="connsiteY2" fmla="*/ 615505 h 615505"/>
                <a:gd name="connsiteX3" fmla="*/ 615505 w 1217200"/>
                <a:gd name="connsiteY3" fmla="*/ 0 h 615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7200" h="615505">
                  <a:moveTo>
                    <a:pt x="1217200" y="0"/>
                  </a:moveTo>
                  <a:lnTo>
                    <a:pt x="601695" y="615505"/>
                  </a:lnTo>
                  <a:lnTo>
                    <a:pt x="0" y="615505"/>
                  </a:lnTo>
                  <a:lnTo>
                    <a:pt x="615505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>
                <a:latin typeface="Agency FB" panose="020B0503020202020204" pitchFamily="34" charset="0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C3A4947-8DAE-4D83-8C4C-F76B5C89AA89}"/>
                </a:ext>
              </a:extLst>
            </p:cNvPr>
            <p:cNvSpPr/>
            <p:nvPr/>
          </p:nvSpPr>
          <p:spPr>
            <a:xfrm>
              <a:off x="1480661" y="456914"/>
              <a:ext cx="1153382" cy="615505"/>
            </a:xfrm>
            <a:custGeom>
              <a:avLst/>
              <a:gdLst>
                <a:gd name="connsiteX0" fmla="*/ 1153382 w 1153382"/>
                <a:gd name="connsiteY0" fmla="*/ 0 h 615505"/>
                <a:gd name="connsiteX1" fmla="*/ 537782 w 1153382"/>
                <a:gd name="connsiteY1" fmla="*/ 615505 h 615505"/>
                <a:gd name="connsiteX2" fmla="*/ 0 w 1153382"/>
                <a:gd name="connsiteY2" fmla="*/ 615505 h 615505"/>
                <a:gd name="connsiteX3" fmla="*/ 615601 w 1153382"/>
                <a:gd name="connsiteY3" fmla="*/ 0 h 615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53382" h="615505">
                  <a:moveTo>
                    <a:pt x="1153382" y="0"/>
                  </a:moveTo>
                  <a:lnTo>
                    <a:pt x="537782" y="615505"/>
                  </a:lnTo>
                  <a:lnTo>
                    <a:pt x="0" y="615505"/>
                  </a:lnTo>
                  <a:lnTo>
                    <a:pt x="615601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>
                <a:latin typeface="Agency FB" panose="020B0503020202020204" pitchFamily="34" charset="0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6F1EE348-EFCF-4154-8862-6F7BF50252B3}"/>
                </a:ext>
              </a:extLst>
            </p:cNvPr>
            <p:cNvSpPr/>
            <p:nvPr/>
          </p:nvSpPr>
          <p:spPr>
            <a:xfrm>
              <a:off x="2319813" y="456914"/>
              <a:ext cx="1167955" cy="615505"/>
            </a:xfrm>
            <a:custGeom>
              <a:avLst/>
              <a:gdLst>
                <a:gd name="connsiteX0" fmla="*/ 1167956 w 1167955"/>
                <a:gd name="connsiteY0" fmla="*/ 0 h 615505"/>
                <a:gd name="connsiteX1" fmla="*/ 552355 w 1167955"/>
                <a:gd name="connsiteY1" fmla="*/ 615505 h 615505"/>
                <a:gd name="connsiteX2" fmla="*/ 0 w 1167955"/>
                <a:gd name="connsiteY2" fmla="*/ 615505 h 615505"/>
                <a:gd name="connsiteX3" fmla="*/ 615601 w 1167955"/>
                <a:gd name="connsiteY3" fmla="*/ 0 h 615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955" h="615505">
                  <a:moveTo>
                    <a:pt x="1167956" y="0"/>
                  </a:moveTo>
                  <a:lnTo>
                    <a:pt x="552355" y="615505"/>
                  </a:lnTo>
                  <a:lnTo>
                    <a:pt x="0" y="615505"/>
                  </a:lnTo>
                  <a:lnTo>
                    <a:pt x="615601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>
                <a:latin typeface="Agency FB" panose="020B0503020202020204" pitchFamily="34" charset="0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4DF809BC-EF2D-42B2-9D7B-86DAFB549FE3}"/>
                </a:ext>
              </a:extLst>
            </p:cNvPr>
            <p:cNvSpPr/>
            <p:nvPr/>
          </p:nvSpPr>
          <p:spPr>
            <a:xfrm>
              <a:off x="3173539" y="456914"/>
              <a:ext cx="1153287" cy="615505"/>
            </a:xfrm>
            <a:custGeom>
              <a:avLst/>
              <a:gdLst>
                <a:gd name="connsiteX0" fmla="*/ 1153287 w 1153287"/>
                <a:gd name="connsiteY0" fmla="*/ 0 h 615505"/>
                <a:gd name="connsiteX1" fmla="*/ 537782 w 1153287"/>
                <a:gd name="connsiteY1" fmla="*/ 615505 h 615505"/>
                <a:gd name="connsiteX2" fmla="*/ 0 w 1153287"/>
                <a:gd name="connsiteY2" fmla="*/ 615505 h 615505"/>
                <a:gd name="connsiteX3" fmla="*/ 615601 w 1153287"/>
                <a:gd name="connsiteY3" fmla="*/ 0 h 615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53287" h="615505">
                  <a:moveTo>
                    <a:pt x="1153287" y="0"/>
                  </a:moveTo>
                  <a:lnTo>
                    <a:pt x="537782" y="615505"/>
                  </a:lnTo>
                  <a:lnTo>
                    <a:pt x="0" y="615505"/>
                  </a:lnTo>
                  <a:lnTo>
                    <a:pt x="615601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>
                <a:latin typeface="Agency FB" panose="020B0503020202020204" pitchFamily="34" charset="0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5A809F49-3812-49EB-92F3-52CEA30EB150}"/>
                </a:ext>
              </a:extLst>
            </p:cNvPr>
            <p:cNvSpPr/>
            <p:nvPr/>
          </p:nvSpPr>
          <p:spPr>
            <a:xfrm>
              <a:off x="4012691" y="456914"/>
              <a:ext cx="1167860" cy="615505"/>
            </a:xfrm>
            <a:custGeom>
              <a:avLst/>
              <a:gdLst>
                <a:gd name="connsiteX0" fmla="*/ 1167860 w 1167860"/>
                <a:gd name="connsiteY0" fmla="*/ 0 h 615505"/>
                <a:gd name="connsiteX1" fmla="*/ 552355 w 1167860"/>
                <a:gd name="connsiteY1" fmla="*/ 615505 h 615505"/>
                <a:gd name="connsiteX2" fmla="*/ 0 w 1167860"/>
                <a:gd name="connsiteY2" fmla="*/ 615505 h 615505"/>
                <a:gd name="connsiteX3" fmla="*/ 615505 w 1167860"/>
                <a:gd name="connsiteY3" fmla="*/ 0 h 615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860" h="615505">
                  <a:moveTo>
                    <a:pt x="1167860" y="0"/>
                  </a:moveTo>
                  <a:lnTo>
                    <a:pt x="552355" y="615505"/>
                  </a:lnTo>
                  <a:lnTo>
                    <a:pt x="0" y="615505"/>
                  </a:lnTo>
                  <a:lnTo>
                    <a:pt x="615505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>
                <a:latin typeface="Agency FB" panose="020B0503020202020204" pitchFamily="34" charset="0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C32C6471-9CB2-46BA-A97E-E291F5DE2C3A}"/>
                </a:ext>
              </a:extLst>
            </p:cNvPr>
            <p:cNvSpPr/>
            <p:nvPr/>
          </p:nvSpPr>
          <p:spPr>
            <a:xfrm>
              <a:off x="4866417" y="456914"/>
              <a:ext cx="1165098" cy="615505"/>
            </a:xfrm>
            <a:custGeom>
              <a:avLst/>
              <a:gdLst>
                <a:gd name="connsiteX0" fmla="*/ 1165098 w 1165098"/>
                <a:gd name="connsiteY0" fmla="*/ 0 h 615505"/>
                <a:gd name="connsiteX1" fmla="*/ 549592 w 1165098"/>
                <a:gd name="connsiteY1" fmla="*/ 615505 h 615505"/>
                <a:gd name="connsiteX2" fmla="*/ 0 w 1165098"/>
                <a:gd name="connsiteY2" fmla="*/ 615505 h 615505"/>
                <a:gd name="connsiteX3" fmla="*/ 615505 w 1165098"/>
                <a:gd name="connsiteY3" fmla="*/ 0 h 615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5098" h="615505">
                  <a:moveTo>
                    <a:pt x="1165098" y="0"/>
                  </a:moveTo>
                  <a:lnTo>
                    <a:pt x="549592" y="615505"/>
                  </a:lnTo>
                  <a:lnTo>
                    <a:pt x="0" y="615505"/>
                  </a:lnTo>
                  <a:lnTo>
                    <a:pt x="615505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>
                <a:latin typeface="Agency FB" panose="020B0503020202020204" pitchFamily="34" charset="0"/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8E09D58C-0D83-49B2-98A0-49360CF95674}"/>
                </a:ext>
              </a:extLst>
            </p:cNvPr>
            <p:cNvSpPr/>
            <p:nvPr/>
          </p:nvSpPr>
          <p:spPr>
            <a:xfrm>
              <a:off x="5717381" y="456914"/>
              <a:ext cx="1167955" cy="615505"/>
            </a:xfrm>
            <a:custGeom>
              <a:avLst/>
              <a:gdLst>
                <a:gd name="connsiteX0" fmla="*/ 1167956 w 1167955"/>
                <a:gd name="connsiteY0" fmla="*/ 0 h 615505"/>
                <a:gd name="connsiteX1" fmla="*/ 552450 w 1167955"/>
                <a:gd name="connsiteY1" fmla="*/ 615505 h 615505"/>
                <a:gd name="connsiteX2" fmla="*/ 0 w 1167955"/>
                <a:gd name="connsiteY2" fmla="*/ 615505 h 615505"/>
                <a:gd name="connsiteX3" fmla="*/ 615505 w 1167955"/>
                <a:gd name="connsiteY3" fmla="*/ 0 h 615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955" h="615505">
                  <a:moveTo>
                    <a:pt x="1167956" y="0"/>
                  </a:moveTo>
                  <a:lnTo>
                    <a:pt x="552450" y="615505"/>
                  </a:lnTo>
                  <a:lnTo>
                    <a:pt x="0" y="615505"/>
                  </a:lnTo>
                  <a:lnTo>
                    <a:pt x="615505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>
                <a:latin typeface="Agency FB" panose="020B0503020202020204" pitchFamily="34" charset="0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97724564-BA18-4829-B4F9-ED1EF93268D8}"/>
                </a:ext>
              </a:extLst>
            </p:cNvPr>
            <p:cNvSpPr/>
            <p:nvPr/>
          </p:nvSpPr>
          <p:spPr>
            <a:xfrm>
              <a:off x="6571107" y="456914"/>
              <a:ext cx="1153287" cy="615505"/>
            </a:xfrm>
            <a:custGeom>
              <a:avLst/>
              <a:gdLst>
                <a:gd name="connsiteX0" fmla="*/ 1153287 w 1153287"/>
                <a:gd name="connsiteY0" fmla="*/ 0 h 615505"/>
                <a:gd name="connsiteX1" fmla="*/ 537782 w 1153287"/>
                <a:gd name="connsiteY1" fmla="*/ 615505 h 615505"/>
                <a:gd name="connsiteX2" fmla="*/ 0 w 1153287"/>
                <a:gd name="connsiteY2" fmla="*/ 615505 h 615505"/>
                <a:gd name="connsiteX3" fmla="*/ 615505 w 1153287"/>
                <a:gd name="connsiteY3" fmla="*/ 0 h 615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53287" h="615505">
                  <a:moveTo>
                    <a:pt x="1153287" y="0"/>
                  </a:moveTo>
                  <a:lnTo>
                    <a:pt x="537782" y="615505"/>
                  </a:lnTo>
                  <a:lnTo>
                    <a:pt x="0" y="615505"/>
                  </a:lnTo>
                  <a:lnTo>
                    <a:pt x="615505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>
                <a:latin typeface="Agency FB" panose="020B0503020202020204" pitchFamily="34" charset="0"/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E40D903B-A692-4C1E-B434-3751258D30A7}"/>
                </a:ext>
              </a:extLst>
            </p:cNvPr>
            <p:cNvSpPr/>
            <p:nvPr/>
          </p:nvSpPr>
          <p:spPr>
            <a:xfrm>
              <a:off x="7410259" y="456914"/>
              <a:ext cx="1217200" cy="615505"/>
            </a:xfrm>
            <a:custGeom>
              <a:avLst/>
              <a:gdLst>
                <a:gd name="connsiteX0" fmla="*/ 1217200 w 1217200"/>
                <a:gd name="connsiteY0" fmla="*/ 0 h 615505"/>
                <a:gd name="connsiteX1" fmla="*/ 601695 w 1217200"/>
                <a:gd name="connsiteY1" fmla="*/ 615505 h 615505"/>
                <a:gd name="connsiteX2" fmla="*/ 0 w 1217200"/>
                <a:gd name="connsiteY2" fmla="*/ 615505 h 615505"/>
                <a:gd name="connsiteX3" fmla="*/ 615505 w 1217200"/>
                <a:gd name="connsiteY3" fmla="*/ 0 h 615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7200" h="615505">
                  <a:moveTo>
                    <a:pt x="1217200" y="0"/>
                  </a:moveTo>
                  <a:lnTo>
                    <a:pt x="601695" y="615505"/>
                  </a:lnTo>
                  <a:lnTo>
                    <a:pt x="0" y="615505"/>
                  </a:lnTo>
                  <a:lnTo>
                    <a:pt x="615505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>
                <a:latin typeface="Agency FB" panose="020B0503020202020204" pitchFamily="34" charset="0"/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F637DD25-32F5-4D38-9713-1F31E5A7931B}"/>
                </a:ext>
              </a:extLst>
            </p:cNvPr>
            <p:cNvSpPr/>
            <p:nvPr/>
          </p:nvSpPr>
          <p:spPr>
            <a:xfrm>
              <a:off x="8360780" y="409575"/>
              <a:ext cx="2471050" cy="710183"/>
            </a:xfrm>
            <a:custGeom>
              <a:avLst/>
              <a:gdLst>
                <a:gd name="connsiteX0" fmla="*/ 2423806 w 2471050"/>
                <a:gd name="connsiteY0" fmla="*/ 710184 h 710183"/>
                <a:gd name="connsiteX1" fmla="*/ 47318 w 2471050"/>
                <a:gd name="connsiteY1" fmla="*/ 710184 h 710183"/>
                <a:gd name="connsiteX2" fmla="*/ 3599 w 2471050"/>
                <a:gd name="connsiteY2" fmla="*/ 680942 h 710183"/>
                <a:gd name="connsiteX3" fmla="*/ 13885 w 2471050"/>
                <a:gd name="connsiteY3" fmla="*/ 629317 h 710183"/>
                <a:gd name="connsiteX4" fmla="*/ 629391 w 2471050"/>
                <a:gd name="connsiteY4" fmla="*/ 13811 h 710183"/>
                <a:gd name="connsiteX5" fmla="*/ 662824 w 2471050"/>
                <a:gd name="connsiteY5" fmla="*/ 0 h 710183"/>
                <a:gd name="connsiteX6" fmla="*/ 2423710 w 2471050"/>
                <a:gd name="connsiteY6" fmla="*/ 0 h 710183"/>
                <a:gd name="connsiteX7" fmla="*/ 2471050 w 2471050"/>
                <a:gd name="connsiteY7" fmla="*/ 47339 h 710183"/>
                <a:gd name="connsiteX8" fmla="*/ 2471050 w 2471050"/>
                <a:gd name="connsiteY8" fmla="*/ 662845 h 710183"/>
                <a:gd name="connsiteX9" fmla="*/ 2423806 w 2471050"/>
                <a:gd name="connsiteY9" fmla="*/ 710184 h 710183"/>
                <a:gd name="connsiteX10" fmla="*/ 161618 w 2471050"/>
                <a:gd name="connsiteY10" fmla="*/ 615506 h 710183"/>
                <a:gd name="connsiteX11" fmla="*/ 2376467 w 2471050"/>
                <a:gd name="connsiteY11" fmla="*/ 615506 h 710183"/>
                <a:gd name="connsiteX12" fmla="*/ 2376467 w 2471050"/>
                <a:gd name="connsiteY12" fmla="*/ 94678 h 710183"/>
                <a:gd name="connsiteX13" fmla="*/ 682445 w 2471050"/>
                <a:gd name="connsiteY13" fmla="*/ 94678 h 710183"/>
                <a:gd name="connsiteX14" fmla="*/ 161618 w 2471050"/>
                <a:gd name="connsiteY14" fmla="*/ 615506 h 710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471050" h="710183">
                  <a:moveTo>
                    <a:pt x="2423806" y="710184"/>
                  </a:moveTo>
                  <a:lnTo>
                    <a:pt x="47318" y="710184"/>
                  </a:lnTo>
                  <a:cubicBezTo>
                    <a:pt x="28173" y="710184"/>
                    <a:pt x="10933" y="698659"/>
                    <a:pt x="3599" y="680942"/>
                  </a:cubicBezTo>
                  <a:cubicBezTo>
                    <a:pt x="-3736" y="663226"/>
                    <a:pt x="360" y="642842"/>
                    <a:pt x="13885" y="629317"/>
                  </a:cubicBezTo>
                  <a:lnTo>
                    <a:pt x="629391" y="13811"/>
                  </a:lnTo>
                  <a:cubicBezTo>
                    <a:pt x="638250" y="4953"/>
                    <a:pt x="650346" y="0"/>
                    <a:pt x="662824" y="0"/>
                  </a:cubicBezTo>
                  <a:lnTo>
                    <a:pt x="2423710" y="0"/>
                  </a:lnTo>
                  <a:cubicBezTo>
                    <a:pt x="2449809" y="0"/>
                    <a:pt x="2471050" y="21146"/>
                    <a:pt x="2471050" y="47339"/>
                  </a:cubicBezTo>
                  <a:lnTo>
                    <a:pt x="2471050" y="662845"/>
                  </a:lnTo>
                  <a:cubicBezTo>
                    <a:pt x="2471145" y="689038"/>
                    <a:pt x="2449904" y="710184"/>
                    <a:pt x="2423806" y="710184"/>
                  </a:cubicBezTo>
                  <a:close/>
                  <a:moveTo>
                    <a:pt x="161618" y="615506"/>
                  </a:moveTo>
                  <a:lnTo>
                    <a:pt x="2376467" y="615506"/>
                  </a:lnTo>
                  <a:lnTo>
                    <a:pt x="2376467" y="94678"/>
                  </a:lnTo>
                  <a:lnTo>
                    <a:pt x="682445" y="94678"/>
                  </a:lnTo>
                  <a:lnTo>
                    <a:pt x="161618" y="61550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>
                <a:latin typeface="Agency FB" panose="020B0503020202020204" pitchFamily="34" charset="0"/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74B13154-196C-4792-928D-178102B89B27}"/>
                </a:ext>
              </a:extLst>
            </p:cNvPr>
            <p:cNvSpPr/>
            <p:nvPr/>
          </p:nvSpPr>
          <p:spPr>
            <a:xfrm>
              <a:off x="8360780" y="409575"/>
              <a:ext cx="2471050" cy="710183"/>
            </a:xfrm>
            <a:custGeom>
              <a:avLst/>
              <a:gdLst>
                <a:gd name="connsiteX0" fmla="*/ 2423806 w 2471050"/>
                <a:gd name="connsiteY0" fmla="*/ 710184 h 710183"/>
                <a:gd name="connsiteX1" fmla="*/ 47318 w 2471050"/>
                <a:gd name="connsiteY1" fmla="*/ 710184 h 710183"/>
                <a:gd name="connsiteX2" fmla="*/ 3599 w 2471050"/>
                <a:gd name="connsiteY2" fmla="*/ 680942 h 710183"/>
                <a:gd name="connsiteX3" fmla="*/ 13885 w 2471050"/>
                <a:gd name="connsiteY3" fmla="*/ 629317 h 710183"/>
                <a:gd name="connsiteX4" fmla="*/ 629391 w 2471050"/>
                <a:gd name="connsiteY4" fmla="*/ 13811 h 710183"/>
                <a:gd name="connsiteX5" fmla="*/ 662824 w 2471050"/>
                <a:gd name="connsiteY5" fmla="*/ 0 h 710183"/>
                <a:gd name="connsiteX6" fmla="*/ 2423710 w 2471050"/>
                <a:gd name="connsiteY6" fmla="*/ 0 h 710183"/>
                <a:gd name="connsiteX7" fmla="*/ 2471050 w 2471050"/>
                <a:gd name="connsiteY7" fmla="*/ 47339 h 710183"/>
                <a:gd name="connsiteX8" fmla="*/ 2471050 w 2471050"/>
                <a:gd name="connsiteY8" fmla="*/ 662845 h 710183"/>
                <a:gd name="connsiteX9" fmla="*/ 2423806 w 2471050"/>
                <a:gd name="connsiteY9" fmla="*/ 710184 h 710183"/>
                <a:gd name="connsiteX10" fmla="*/ 161618 w 2471050"/>
                <a:gd name="connsiteY10" fmla="*/ 615506 h 710183"/>
                <a:gd name="connsiteX11" fmla="*/ 2376467 w 2471050"/>
                <a:gd name="connsiteY11" fmla="*/ 615506 h 710183"/>
                <a:gd name="connsiteX12" fmla="*/ 2376467 w 2471050"/>
                <a:gd name="connsiteY12" fmla="*/ 94678 h 710183"/>
                <a:gd name="connsiteX13" fmla="*/ 682445 w 2471050"/>
                <a:gd name="connsiteY13" fmla="*/ 94678 h 710183"/>
                <a:gd name="connsiteX14" fmla="*/ 161618 w 2471050"/>
                <a:gd name="connsiteY14" fmla="*/ 615506 h 710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471050" h="710183">
                  <a:moveTo>
                    <a:pt x="2423806" y="710184"/>
                  </a:moveTo>
                  <a:lnTo>
                    <a:pt x="47318" y="710184"/>
                  </a:lnTo>
                  <a:cubicBezTo>
                    <a:pt x="28173" y="710184"/>
                    <a:pt x="10933" y="698659"/>
                    <a:pt x="3599" y="680942"/>
                  </a:cubicBezTo>
                  <a:cubicBezTo>
                    <a:pt x="-3736" y="663226"/>
                    <a:pt x="360" y="642842"/>
                    <a:pt x="13885" y="629317"/>
                  </a:cubicBezTo>
                  <a:lnTo>
                    <a:pt x="629391" y="13811"/>
                  </a:lnTo>
                  <a:cubicBezTo>
                    <a:pt x="638250" y="4953"/>
                    <a:pt x="650346" y="0"/>
                    <a:pt x="662824" y="0"/>
                  </a:cubicBezTo>
                  <a:lnTo>
                    <a:pt x="2423710" y="0"/>
                  </a:lnTo>
                  <a:cubicBezTo>
                    <a:pt x="2449809" y="0"/>
                    <a:pt x="2471050" y="21146"/>
                    <a:pt x="2471050" y="47339"/>
                  </a:cubicBezTo>
                  <a:lnTo>
                    <a:pt x="2471050" y="662845"/>
                  </a:lnTo>
                  <a:cubicBezTo>
                    <a:pt x="2471145" y="689038"/>
                    <a:pt x="2449904" y="710184"/>
                    <a:pt x="2423806" y="710184"/>
                  </a:cubicBezTo>
                  <a:close/>
                  <a:moveTo>
                    <a:pt x="161618" y="615506"/>
                  </a:moveTo>
                  <a:lnTo>
                    <a:pt x="2376467" y="615506"/>
                  </a:lnTo>
                  <a:lnTo>
                    <a:pt x="2376467" y="94678"/>
                  </a:lnTo>
                  <a:lnTo>
                    <a:pt x="682445" y="94678"/>
                  </a:lnTo>
                  <a:lnTo>
                    <a:pt x="161618" y="61550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>
                <a:latin typeface="Agency FB" panose="020B0503020202020204" pitchFamily="34" charset="0"/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568682C9-1742-49F5-B446-06C3FD432789}"/>
                </a:ext>
              </a:extLst>
            </p:cNvPr>
            <p:cNvSpPr/>
            <p:nvPr/>
          </p:nvSpPr>
          <p:spPr>
            <a:xfrm>
              <a:off x="1735550" y="1664303"/>
              <a:ext cx="94678" cy="4356163"/>
            </a:xfrm>
            <a:custGeom>
              <a:avLst/>
              <a:gdLst>
                <a:gd name="connsiteX0" fmla="*/ 47339 w 94678"/>
                <a:gd name="connsiteY0" fmla="*/ 4356164 h 4356163"/>
                <a:gd name="connsiteX1" fmla="*/ 0 w 94678"/>
                <a:gd name="connsiteY1" fmla="*/ 4308824 h 4356163"/>
                <a:gd name="connsiteX2" fmla="*/ 0 w 94678"/>
                <a:gd name="connsiteY2" fmla="*/ 47339 h 4356163"/>
                <a:gd name="connsiteX3" fmla="*/ 47339 w 94678"/>
                <a:gd name="connsiteY3" fmla="*/ 0 h 4356163"/>
                <a:gd name="connsiteX4" fmla="*/ 94679 w 94678"/>
                <a:gd name="connsiteY4" fmla="*/ 47339 h 4356163"/>
                <a:gd name="connsiteX5" fmla="*/ 94679 w 94678"/>
                <a:gd name="connsiteY5" fmla="*/ 4308824 h 4356163"/>
                <a:gd name="connsiteX6" fmla="*/ 47339 w 94678"/>
                <a:gd name="connsiteY6" fmla="*/ 4356164 h 4356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4678" h="4356163">
                  <a:moveTo>
                    <a:pt x="47339" y="4356164"/>
                  </a:moveTo>
                  <a:cubicBezTo>
                    <a:pt x="21146" y="4356164"/>
                    <a:pt x="0" y="4334923"/>
                    <a:pt x="0" y="4308824"/>
                  </a:cubicBezTo>
                  <a:lnTo>
                    <a:pt x="0" y="47339"/>
                  </a:lnTo>
                  <a:cubicBezTo>
                    <a:pt x="0" y="21241"/>
                    <a:pt x="21241" y="0"/>
                    <a:pt x="47339" y="0"/>
                  </a:cubicBezTo>
                  <a:cubicBezTo>
                    <a:pt x="73533" y="0"/>
                    <a:pt x="94679" y="21241"/>
                    <a:pt x="94679" y="47339"/>
                  </a:cubicBezTo>
                  <a:lnTo>
                    <a:pt x="94679" y="4308824"/>
                  </a:lnTo>
                  <a:cubicBezTo>
                    <a:pt x="94679" y="4334923"/>
                    <a:pt x="73438" y="4356164"/>
                    <a:pt x="47339" y="435616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>
                <a:latin typeface="Agency FB" panose="020B0503020202020204" pitchFamily="34" charset="0"/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8EAEED83-85E4-452F-AC38-E478964A2AC1}"/>
                </a:ext>
              </a:extLst>
            </p:cNvPr>
            <p:cNvSpPr/>
            <p:nvPr/>
          </p:nvSpPr>
          <p:spPr>
            <a:xfrm>
              <a:off x="1735550" y="5925788"/>
              <a:ext cx="7184612" cy="94678"/>
            </a:xfrm>
            <a:custGeom>
              <a:avLst/>
              <a:gdLst>
                <a:gd name="connsiteX0" fmla="*/ 7137274 w 7184612"/>
                <a:gd name="connsiteY0" fmla="*/ 94679 h 94678"/>
                <a:gd name="connsiteX1" fmla="*/ 47339 w 7184612"/>
                <a:gd name="connsiteY1" fmla="*/ 94679 h 94678"/>
                <a:gd name="connsiteX2" fmla="*/ 0 w 7184612"/>
                <a:gd name="connsiteY2" fmla="*/ 47339 h 94678"/>
                <a:gd name="connsiteX3" fmla="*/ 47339 w 7184612"/>
                <a:gd name="connsiteY3" fmla="*/ 0 h 94678"/>
                <a:gd name="connsiteX4" fmla="*/ 7137274 w 7184612"/>
                <a:gd name="connsiteY4" fmla="*/ 0 h 94678"/>
                <a:gd name="connsiteX5" fmla="*/ 7184613 w 7184612"/>
                <a:gd name="connsiteY5" fmla="*/ 47339 h 94678"/>
                <a:gd name="connsiteX6" fmla="*/ 7137274 w 7184612"/>
                <a:gd name="connsiteY6" fmla="*/ 94679 h 94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84612" h="94678">
                  <a:moveTo>
                    <a:pt x="7137274" y="94679"/>
                  </a:moveTo>
                  <a:lnTo>
                    <a:pt x="47339" y="94679"/>
                  </a:lnTo>
                  <a:cubicBezTo>
                    <a:pt x="21146" y="94679"/>
                    <a:pt x="0" y="73438"/>
                    <a:pt x="0" y="47339"/>
                  </a:cubicBezTo>
                  <a:cubicBezTo>
                    <a:pt x="0" y="21145"/>
                    <a:pt x="21241" y="0"/>
                    <a:pt x="47339" y="0"/>
                  </a:cubicBezTo>
                  <a:lnTo>
                    <a:pt x="7137274" y="0"/>
                  </a:lnTo>
                  <a:cubicBezTo>
                    <a:pt x="7163372" y="0"/>
                    <a:pt x="7184613" y="21145"/>
                    <a:pt x="7184613" y="47339"/>
                  </a:cubicBezTo>
                  <a:cubicBezTo>
                    <a:pt x="7184613" y="73438"/>
                    <a:pt x="7163467" y="94679"/>
                    <a:pt x="7137274" y="9467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>
                <a:latin typeface="Agency FB" panose="020B0503020202020204" pitchFamily="34" charset="0"/>
              </a:endParaRPr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C635DDFB-2E94-46A5-9FE4-3A3A41D94CB8}"/>
                </a:ext>
              </a:extLst>
            </p:cNvPr>
            <p:cNvSpPr/>
            <p:nvPr/>
          </p:nvSpPr>
          <p:spPr>
            <a:xfrm>
              <a:off x="8825436" y="4457938"/>
              <a:ext cx="1562481" cy="1562528"/>
            </a:xfrm>
            <a:custGeom>
              <a:avLst/>
              <a:gdLst>
                <a:gd name="connsiteX0" fmla="*/ 47387 w 1562481"/>
                <a:gd name="connsiteY0" fmla="*/ 1562529 h 1562528"/>
                <a:gd name="connsiteX1" fmla="*/ 13859 w 1562481"/>
                <a:gd name="connsiteY1" fmla="*/ 1548622 h 1562528"/>
                <a:gd name="connsiteX2" fmla="*/ 13859 w 1562481"/>
                <a:gd name="connsiteY2" fmla="*/ 1481662 h 1562528"/>
                <a:gd name="connsiteX3" fmla="*/ 1481661 w 1562481"/>
                <a:gd name="connsiteY3" fmla="*/ 13859 h 1562528"/>
                <a:gd name="connsiteX4" fmla="*/ 1548622 w 1562481"/>
                <a:gd name="connsiteY4" fmla="*/ 13859 h 1562528"/>
                <a:gd name="connsiteX5" fmla="*/ 1548622 w 1562481"/>
                <a:gd name="connsiteY5" fmla="*/ 80820 h 1562528"/>
                <a:gd name="connsiteX6" fmla="*/ 80819 w 1562481"/>
                <a:gd name="connsiteY6" fmla="*/ 1548622 h 1562528"/>
                <a:gd name="connsiteX7" fmla="*/ 47387 w 1562481"/>
                <a:gd name="connsiteY7" fmla="*/ 1562529 h 1562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62481" h="1562528">
                  <a:moveTo>
                    <a:pt x="47387" y="1562529"/>
                  </a:moveTo>
                  <a:cubicBezTo>
                    <a:pt x="35290" y="1562529"/>
                    <a:pt x="23193" y="1557957"/>
                    <a:pt x="13859" y="1548622"/>
                  </a:cubicBezTo>
                  <a:cubicBezTo>
                    <a:pt x="-4620" y="1530143"/>
                    <a:pt x="-4620" y="1500235"/>
                    <a:pt x="13859" y="1481662"/>
                  </a:cubicBezTo>
                  <a:lnTo>
                    <a:pt x="1481661" y="13859"/>
                  </a:lnTo>
                  <a:cubicBezTo>
                    <a:pt x="1500140" y="-4620"/>
                    <a:pt x="1530144" y="-4620"/>
                    <a:pt x="1548622" y="13859"/>
                  </a:cubicBezTo>
                  <a:cubicBezTo>
                    <a:pt x="1567101" y="32337"/>
                    <a:pt x="1567101" y="62341"/>
                    <a:pt x="1548622" y="80820"/>
                  </a:cubicBezTo>
                  <a:lnTo>
                    <a:pt x="80819" y="1548622"/>
                  </a:lnTo>
                  <a:cubicBezTo>
                    <a:pt x="71676" y="1557862"/>
                    <a:pt x="59483" y="1562529"/>
                    <a:pt x="47387" y="156252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>
                <a:latin typeface="Agency FB" panose="020B0503020202020204" pitchFamily="34" charset="0"/>
              </a:endParaRPr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0791B8AA-91B7-45ED-953D-BA7FCD035286}"/>
                </a:ext>
              </a:extLst>
            </p:cNvPr>
            <p:cNvSpPr/>
            <p:nvPr/>
          </p:nvSpPr>
          <p:spPr>
            <a:xfrm>
              <a:off x="10293286" y="1664303"/>
              <a:ext cx="94678" cy="2888265"/>
            </a:xfrm>
            <a:custGeom>
              <a:avLst/>
              <a:gdLst>
                <a:gd name="connsiteX0" fmla="*/ 47340 w 94678"/>
                <a:gd name="connsiteY0" fmla="*/ 2888266 h 2888265"/>
                <a:gd name="connsiteX1" fmla="*/ 0 w 94678"/>
                <a:gd name="connsiteY1" fmla="*/ 2840927 h 2888265"/>
                <a:gd name="connsiteX2" fmla="*/ 0 w 94678"/>
                <a:gd name="connsiteY2" fmla="*/ 47339 h 2888265"/>
                <a:gd name="connsiteX3" fmla="*/ 47340 w 94678"/>
                <a:gd name="connsiteY3" fmla="*/ 0 h 2888265"/>
                <a:gd name="connsiteX4" fmla="*/ 94679 w 94678"/>
                <a:gd name="connsiteY4" fmla="*/ 47339 h 2888265"/>
                <a:gd name="connsiteX5" fmla="*/ 94679 w 94678"/>
                <a:gd name="connsiteY5" fmla="*/ 2840927 h 2888265"/>
                <a:gd name="connsiteX6" fmla="*/ 47340 w 94678"/>
                <a:gd name="connsiteY6" fmla="*/ 2888266 h 2888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4678" h="2888265">
                  <a:moveTo>
                    <a:pt x="47340" y="2888266"/>
                  </a:moveTo>
                  <a:cubicBezTo>
                    <a:pt x="21146" y="2888266"/>
                    <a:pt x="0" y="2867120"/>
                    <a:pt x="0" y="2840927"/>
                  </a:cubicBezTo>
                  <a:lnTo>
                    <a:pt x="0" y="47339"/>
                  </a:lnTo>
                  <a:cubicBezTo>
                    <a:pt x="0" y="21241"/>
                    <a:pt x="21241" y="0"/>
                    <a:pt x="47340" y="0"/>
                  </a:cubicBezTo>
                  <a:cubicBezTo>
                    <a:pt x="73533" y="0"/>
                    <a:pt x="94679" y="21241"/>
                    <a:pt x="94679" y="47339"/>
                  </a:cubicBezTo>
                  <a:lnTo>
                    <a:pt x="94679" y="2840927"/>
                  </a:lnTo>
                  <a:cubicBezTo>
                    <a:pt x="94679" y="2867120"/>
                    <a:pt x="73533" y="2888266"/>
                    <a:pt x="47340" y="288826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>
                <a:latin typeface="Agency FB" panose="020B0503020202020204" pitchFamily="34" charset="0"/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DDB72204-CD23-4746-BC7D-3D1C214650B8}"/>
                </a:ext>
              </a:extLst>
            </p:cNvPr>
            <p:cNvSpPr/>
            <p:nvPr/>
          </p:nvSpPr>
          <p:spPr>
            <a:xfrm>
              <a:off x="1723739" y="1664303"/>
              <a:ext cx="8664320" cy="94678"/>
            </a:xfrm>
            <a:custGeom>
              <a:avLst/>
              <a:gdLst>
                <a:gd name="connsiteX0" fmla="*/ 8616887 w 8664320"/>
                <a:gd name="connsiteY0" fmla="*/ 94679 h 94678"/>
                <a:gd name="connsiteX1" fmla="*/ 47339 w 8664320"/>
                <a:gd name="connsiteY1" fmla="*/ 94679 h 94678"/>
                <a:gd name="connsiteX2" fmla="*/ 0 w 8664320"/>
                <a:gd name="connsiteY2" fmla="*/ 47339 h 94678"/>
                <a:gd name="connsiteX3" fmla="*/ 47339 w 8664320"/>
                <a:gd name="connsiteY3" fmla="*/ 0 h 94678"/>
                <a:gd name="connsiteX4" fmla="*/ 8616982 w 8664320"/>
                <a:gd name="connsiteY4" fmla="*/ 0 h 94678"/>
                <a:gd name="connsiteX5" fmla="*/ 8664321 w 8664320"/>
                <a:gd name="connsiteY5" fmla="*/ 47339 h 94678"/>
                <a:gd name="connsiteX6" fmla="*/ 8616887 w 8664320"/>
                <a:gd name="connsiteY6" fmla="*/ 94679 h 94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664320" h="94678">
                  <a:moveTo>
                    <a:pt x="8616887" y="94679"/>
                  </a:moveTo>
                  <a:lnTo>
                    <a:pt x="47339" y="94679"/>
                  </a:lnTo>
                  <a:cubicBezTo>
                    <a:pt x="21145" y="94679"/>
                    <a:pt x="0" y="73438"/>
                    <a:pt x="0" y="47339"/>
                  </a:cubicBezTo>
                  <a:cubicBezTo>
                    <a:pt x="0" y="21241"/>
                    <a:pt x="21145" y="0"/>
                    <a:pt x="47339" y="0"/>
                  </a:cubicBezTo>
                  <a:lnTo>
                    <a:pt x="8616982" y="0"/>
                  </a:lnTo>
                  <a:cubicBezTo>
                    <a:pt x="8643176" y="0"/>
                    <a:pt x="8664321" y="21241"/>
                    <a:pt x="8664321" y="47339"/>
                  </a:cubicBezTo>
                  <a:cubicBezTo>
                    <a:pt x="8664226" y="73533"/>
                    <a:pt x="8643080" y="94679"/>
                    <a:pt x="8616887" y="9467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>
                <a:latin typeface="Agency FB" panose="020B0503020202020204" pitchFamily="34" charset="0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62627E9C-C238-4CF6-AAFA-AC2EEF9AEAE4}"/>
                </a:ext>
              </a:extLst>
            </p:cNvPr>
            <p:cNvSpPr/>
            <p:nvPr/>
          </p:nvSpPr>
          <p:spPr>
            <a:xfrm>
              <a:off x="1735550" y="1664303"/>
              <a:ext cx="94678" cy="4356163"/>
            </a:xfrm>
            <a:custGeom>
              <a:avLst/>
              <a:gdLst>
                <a:gd name="connsiteX0" fmla="*/ 47339 w 94678"/>
                <a:gd name="connsiteY0" fmla="*/ 4356164 h 4356163"/>
                <a:gd name="connsiteX1" fmla="*/ 0 w 94678"/>
                <a:gd name="connsiteY1" fmla="*/ 4308824 h 4356163"/>
                <a:gd name="connsiteX2" fmla="*/ 0 w 94678"/>
                <a:gd name="connsiteY2" fmla="*/ 47339 h 4356163"/>
                <a:gd name="connsiteX3" fmla="*/ 47339 w 94678"/>
                <a:gd name="connsiteY3" fmla="*/ 0 h 4356163"/>
                <a:gd name="connsiteX4" fmla="*/ 94679 w 94678"/>
                <a:gd name="connsiteY4" fmla="*/ 47339 h 4356163"/>
                <a:gd name="connsiteX5" fmla="*/ 94679 w 94678"/>
                <a:gd name="connsiteY5" fmla="*/ 4308824 h 4356163"/>
                <a:gd name="connsiteX6" fmla="*/ 47339 w 94678"/>
                <a:gd name="connsiteY6" fmla="*/ 4356164 h 4356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4678" h="4356163">
                  <a:moveTo>
                    <a:pt x="47339" y="4356164"/>
                  </a:moveTo>
                  <a:cubicBezTo>
                    <a:pt x="21146" y="4356164"/>
                    <a:pt x="0" y="4334923"/>
                    <a:pt x="0" y="4308824"/>
                  </a:cubicBezTo>
                  <a:lnTo>
                    <a:pt x="0" y="47339"/>
                  </a:lnTo>
                  <a:cubicBezTo>
                    <a:pt x="0" y="21241"/>
                    <a:pt x="21241" y="0"/>
                    <a:pt x="47339" y="0"/>
                  </a:cubicBezTo>
                  <a:cubicBezTo>
                    <a:pt x="73533" y="0"/>
                    <a:pt x="94679" y="21241"/>
                    <a:pt x="94679" y="47339"/>
                  </a:cubicBezTo>
                  <a:lnTo>
                    <a:pt x="94679" y="4308824"/>
                  </a:lnTo>
                  <a:cubicBezTo>
                    <a:pt x="94679" y="4334923"/>
                    <a:pt x="73438" y="4356164"/>
                    <a:pt x="47339" y="435616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>
                <a:latin typeface="Agency FB" panose="020B0503020202020204" pitchFamily="34" charset="0"/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ED31E061-4C7C-42E7-90E7-B326ABCFB711}"/>
                </a:ext>
              </a:extLst>
            </p:cNvPr>
            <p:cNvSpPr/>
            <p:nvPr/>
          </p:nvSpPr>
          <p:spPr>
            <a:xfrm>
              <a:off x="1735550" y="5925788"/>
              <a:ext cx="7184612" cy="94678"/>
            </a:xfrm>
            <a:custGeom>
              <a:avLst/>
              <a:gdLst>
                <a:gd name="connsiteX0" fmla="*/ 7137274 w 7184612"/>
                <a:gd name="connsiteY0" fmla="*/ 94679 h 94678"/>
                <a:gd name="connsiteX1" fmla="*/ 47339 w 7184612"/>
                <a:gd name="connsiteY1" fmla="*/ 94679 h 94678"/>
                <a:gd name="connsiteX2" fmla="*/ 0 w 7184612"/>
                <a:gd name="connsiteY2" fmla="*/ 47339 h 94678"/>
                <a:gd name="connsiteX3" fmla="*/ 47339 w 7184612"/>
                <a:gd name="connsiteY3" fmla="*/ 0 h 94678"/>
                <a:gd name="connsiteX4" fmla="*/ 7137274 w 7184612"/>
                <a:gd name="connsiteY4" fmla="*/ 0 h 94678"/>
                <a:gd name="connsiteX5" fmla="*/ 7184613 w 7184612"/>
                <a:gd name="connsiteY5" fmla="*/ 47339 h 94678"/>
                <a:gd name="connsiteX6" fmla="*/ 7137274 w 7184612"/>
                <a:gd name="connsiteY6" fmla="*/ 94679 h 94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84612" h="94678">
                  <a:moveTo>
                    <a:pt x="7137274" y="94679"/>
                  </a:moveTo>
                  <a:lnTo>
                    <a:pt x="47339" y="94679"/>
                  </a:lnTo>
                  <a:cubicBezTo>
                    <a:pt x="21146" y="94679"/>
                    <a:pt x="0" y="73438"/>
                    <a:pt x="0" y="47339"/>
                  </a:cubicBezTo>
                  <a:cubicBezTo>
                    <a:pt x="0" y="21145"/>
                    <a:pt x="21241" y="0"/>
                    <a:pt x="47339" y="0"/>
                  </a:cubicBezTo>
                  <a:lnTo>
                    <a:pt x="7137274" y="0"/>
                  </a:lnTo>
                  <a:cubicBezTo>
                    <a:pt x="7163372" y="0"/>
                    <a:pt x="7184613" y="21145"/>
                    <a:pt x="7184613" y="47339"/>
                  </a:cubicBezTo>
                  <a:cubicBezTo>
                    <a:pt x="7184613" y="73438"/>
                    <a:pt x="7163467" y="94679"/>
                    <a:pt x="7137274" y="9467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>
                <a:latin typeface="Agency FB" panose="020B0503020202020204" pitchFamily="34" charset="0"/>
              </a:endParaRP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392FB279-76FB-4171-A922-1704499FCB04}"/>
                </a:ext>
              </a:extLst>
            </p:cNvPr>
            <p:cNvSpPr/>
            <p:nvPr/>
          </p:nvSpPr>
          <p:spPr>
            <a:xfrm>
              <a:off x="8825436" y="4457938"/>
              <a:ext cx="1562481" cy="1562528"/>
            </a:xfrm>
            <a:custGeom>
              <a:avLst/>
              <a:gdLst>
                <a:gd name="connsiteX0" fmla="*/ 47387 w 1562481"/>
                <a:gd name="connsiteY0" fmla="*/ 1562529 h 1562528"/>
                <a:gd name="connsiteX1" fmla="*/ 13859 w 1562481"/>
                <a:gd name="connsiteY1" fmla="*/ 1548622 h 1562528"/>
                <a:gd name="connsiteX2" fmla="*/ 13859 w 1562481"/>
                <a:gd name="connsiteY2" fmla="*/ 1481662 h 1562528"/>
                <a:gd name="connsiteX3" fmla="*/ 1481661 w 1562481"/>
                <a:gd name="connsiteY3" fmla="*/ 13859 h 1562528"/>
                <a:gd name="connsiteX4" fmla="*/ 1548622 w 1562481"/>
                <a:gd name="connsiteY4" fmla="*/ 13859 h 1562528"/>
                <a:gd name="connsiteX5" fmla="*/ 1548622 w 1562481"/>
                <a:gd name="connsiteY5" fmla="*/ 80820 h 1562528"/>
                <a:gd name="connsiteX6" fmla="*/ 80819 w 1562481"/>
                <a:gd name="connsiteY6" fmla="*/ 1548622 h 1562528"/>
                <a:gd name="connsiteX7" fmla="*/ 47387 w 1562481"/>
                <a:gd name="connsiteY7" fmla="*/ 1562529 h 1562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62481" h="1562528">
                  <a:moveTo>
                    <a:pt x="47387" y="1562529"/>
                  </a:moveTo>
                  <a:cubicBezTo>
                    <a:pt x="35290" y="1562529"/>
                    <a:pt x="23193" y="1557957"/>
                    <a:pt x="13859" y="1548622"/>
                  </a:cubicBezTo>
                  <a:cubicBezTo>
                    <a:pt x="-4620" y="1530143"/>
                    <a:pt x="-4620" y="1500235"/>
                    <a:pt x="13859" y="1481662"/>
                  </a:cubicBezTo>
                  <a:lnTo>
                    <a:pt x="1481661" y="13859"/>
                  </a:lnTo>
                  <a:cubicBezTo>
                    <a:pt x="1500140" y="-4620"/>
                    <a:pt x="1530144" y="-4620"/>
                    <a:pt x="1548622" y="13859"/>
                  </a:cubicBezTo>
                  <a:cubicBezTo>
                    <a:pt x="1567101" y="32337"/>
                    <a:pt x="1567101" y="62341"/>
                    <a:pt x="1548622" y="80820"/>
                  </a:cubicBezTo>
                  <a:lnTo>
                    <a:pt x="80819" y="1548622"/>
                  </a:lnTo>
                  <a:cubicBezTo>
                    <a:pt x="71676" y="1557862"/>
                    <a:pt x="59483" y="1562529"/>
                    <a:pt x="47387" y="156252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>
                <a:latin typeface="Agency FB" panose="020B0503020202020204" pitchFamily="34" charset="0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E56DBD94-8ACB-4CD9-83A6-75E8B3A4F9C1}"/>
                </a:ext>
              </a:extLst>
            </p:cNvPr>
            <p:cNvSpPr/>
            <p:nvPr/>
          </p:nvSpPr>
          <p:spPr>
            <a:xfrm>
              <a:off x="10293286" y="1664303"/>
              <a:ext cx="94678" cy="2888265"/>
            </a:xfrm>
            <a:custGeom>
              <a:avLst/>
              <a:gdLst>
                <a:gd name="connsiteX0" fmla="*/ 47340 w 94678"/>
                <a:gd name="connsiteY0" fmla="*/ 2888266 h 2888265"/>
                <a:gd name="connsiteX1" fmla="*/ 0 w 94678"/>
                <a:gd name="connsiteY1" fmla="*/ 2840927 h 2888265"/>
                <a:gd name="connsiteX2" fmla="*/ 0 w 94678"/>
                <a:gd name="connsiteY2" fmla="*/ 47339 h 2888265"/>
                <a:gd name="connsiteX3" fmla="*/ 47340 w 94678"/>
                <a:gd name="connsiteY3" fmla="*/ 0 h 2888265"/>
                <a:gd name="connsiteX4" fmla="*/ 94679 w 94678"/>
                <a:gd name="connsiteY4" fmla="*/ 47339 h 2888265"/>
                <a:gd name="connsiteX5" fmla="*/ 94679 w 94678"/>
                <a:gd name="connsiteY5" fmla="*/ 2840927 h 2888265"/>
                <a:gd name="connsiteX6" fmla="*/ 47340 w 94678"/>
                <a:gd name="connsiteY6" fmla="*/ 2888266 h 2888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4678" h="2888265">
                  <a:moveTo>
                    <a:pt x="47340" y="2888266"/>
                  </a:moveTo>
                  <a:cubicBezTo>
                    <a:pt x="21146" y="2888266"/>
                    <a:pt x="0" y="2867120"/>
                    <a:pt x="0" y="2840927"/>
                  </a:cubicBezTo>
                  <a:lnTo>
                    <a:pt x="0" y="47339"/>
                  </a:lnTo>
                  <a:cubicBezTo>
                    <a:pt x="0" y="21241"/>
                    <a:pt x="21241" y="0"/>
                    <a:pt x="47340" y="0"/>
                  </a:cubicBezTo>
                  <a:cubicBezTo>
                    <a:pt x="73533" y="0"/>
                    <a:pt x="94679" y="21241"/>
                    <a:pt x="94679" y="47339"/>
                  </a:cubicBezTo>
                  <a:lnTo>
                    <a:pt x="94679" y="2840927"/>
                  </a:lnTo>
                  <a:cubicBezTo>
                    <a:pt x="94679" y="2867120"/>
                    <a:pt x="73533" y="2888266"/>
                    <a:pt x="47340" y="288826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>
                <a:latin typeface="Agency FB" panose="020B0503020202020204" pitchFamily="34" charset="0"/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1C8E36FE-C224-4610-92B2-DB4594044480}"/>
                </a:ext>
              </a:extLst>
            </p:cNvPr>
            <p:cNvSpPr/>
            <p:nvPr/>
          </p:nvSpPr>
          <p:spPr>
            <a:xfrm>
              <a:off x="1723739" y="1664303"/>
              <a:ext cx="8664320" cy="94678"/>
            </a:xfrm>
            <a:custGeom>
              <a:avLst/>
              <a:gdLst>
                <a:gd name="connsiteX0" fmla="*/ 8616887 w 8664320"/>
                <a:gd name="connsiteY0" fmla="*/ 94679 h 94678"/>
                <a:gd name="connsiteX1" fmla="*/ 47339 w 8664320"/>
                <a:gd name="connsiteY1" fmla="*/ 94679 h 94678"/>
                <a:gd name="connsiteX2" fmla="*/ 0 w 8664320"/>
                <a:gd name="connsiteY2" fmla="*/ 47339 h 94678"/>
                <a:gd name="connsiteX3" fmla="*/ 47339 w 8664320"/>
                <a:gd name="connsiteY3" fmla="*/ 0 h 94678"/>
                <a:gd name="connsiteX4" fmla="*/ 8616982 w 8664320"/>
                <a:gd name="connsiteY4" fmla="*/ 0 h 94678"/>
                <a:gd name="connsiteX5" fmla="*/ 8664321 w 8664320"/>
                <a:gd name="connsiteY5" fmla="*/ 47339 h 94678"/>
                <a:gd name="connsiteX6" fmla="*/ 8616887 w 8664320"/>
                <a:gd name="connsiteY6" fmla="*/ 94679 h 94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664320" h="94678">
                  <a:moveTo>
                    <a:pt x="8616887" y="94679"/>
                  </a:moveTo>
                  <a:lnTo>
                    <a:pt x="47339" y="94679"/>
                  </a:lnTo>
                  <a:cubicBezTo>
                    <a:pt x="21145" y="94679"/>
                    <a:pt x="0" y="73438"/>
                    <a:pt x="0" y="47339"/>
                  </a:cubicBezTo>
                  <a:cubicBezTo>
                    <a:pt x="0" y="21241"/>
                    <a:pt x="21145" y="0"/>
                    <a:pt x="47339" y="0"/>
                  </a:cubicBezTo>
                  <a:lnTo>
                    <a:pt x="8616982" y="0"/>
                  </a:lnTo>
                  <a:cubicBezTo>
                    <a:pt x="8643176" y="0"/>
                    <a:pt x="8664321" y="21241"/>
                    <a:pt x="8664321" y="47339"/>
                  </a:cubicBezTo>
                  <a:cubicBezTo>
                    <a:pt x="8664226" y="73533"/>
                    <a:pt x="8643080" y="94679"/>
                    <a:pt x="8616887" y="9467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>
                <a:latin typeface="Agency FB" panose="020B0503020202020204" pitchFamily="34" charset="0"/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B8E5AEB3-94B6-43A8-A3B4-A24FBD8D1BA9}"/>
              </a:ext>
            </a:extLst>
          </p:cNvPr>
          <p:cNvGrpSpPr/>
          <p:nvPr userDrawn="1"/>
        </p:nvGrpSpPr>
        <p:grpSpPr>
          <a:xfrm rot="1250566">
            <a:off x="4028715" y="2919719"/>
            <a:ext cx="11426937" cy="5259252"/>
            <a:chOff x="-1005974" y="2422363"/>
            <a:chExt cx="9288664" cy="4275111"/>
          </a:xfrm>
        </p:grpSpPr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F7661651-A8C9-47D3-B434-EFA2D6CC5164}"/>
                </a:ext>
              </a:extLst>
            </p:cNvPr>
            <p:cNvSpPr/>
            <p:nvPr/>
          </p:nvSpPr>
          <p:spPr>
            <a:xfrm>
              <a:off x="3001739" y="2422363"/>
              <a:ext cx="5280951" cy="3072890"/>
            </a:xfrm>
            <a:custGeom>
              <a:avLst/>
              <a:gdLst>
                <a:gd name="connsiteX0" fmla="*/ 5280952 w 5280951"/>
                <a:gd name="connsiteY0" fmla="*/ 0 h 3072890"/>
                <a:gd name="connsiteX1" fmla="*/ 603570 w 5280951"/>
                <a:gd name="connsiteY1" fmla="*/ 1752054 h 3072890"/>
                <a:gd name="connsiteX2" fmla="*/ 0 w 5280951"/>
                <a:gd name="connsiteY2" fmla="*/ 3072891 h 3072890"/>
                <a:gd name="connsiteX3" fmla="*/ 2241552 w 5280951"/>
                <a:gd name="connsiteY3" fmla="*/ 2233321 h 3072890"/>
                <a:gd name="connsiteX4" fmla="*/ 3993815 w 5280951"/>
                <a:gd name="connsiteY4" fmla="*/ 2817200 h 3072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80951" h="3072890">
                  <a:moveTo>
                    <a:pt x="5280952" y="0"/>
                  </a:moveTo>
                  <a:lnTo>
                    <a:pt x="603570" y="1752054"/>
                  </a:lnTo>
                  <a:lnTo>
                    <a:pt x="0" y="3072891"/>
                  </a:lnTo>
                  <a:lnTo>
                    <a:pt x="2241552" y="2233321"/>
                  </a:lnTo>
                  <a:lnTo>
                    <a:pt x="3993815" y="2817200"/>
                  </a:lnTo>
                  <a:close/>
                </a:path>
              </a:pathLst>
            </a:custGeom>
            <a:solidFill>
              <a:srgbClr val="5CC6D6">
                <a:alpha val="20000"/>
              </a:srgbClr>
            </a:solidFill>
            <a:ln w="163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 dirty="0">
                <a:latin typeface="Agency FB" panose="020B0503020202020204" pitchFamily="34" charset="0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5328C1F9-C371-40BA-AB30-C107DAF83689}"/>
                </a:ext>
              </a:extLst>
            </p:cNvPr>
            <p:cNvSpPr/>
            <p:nvPr/>
          </p:nvSpPr>
          <p:spPr>
            <a:xfrm>
              <a:off x="-384609" y="3937453"/>
              <a:ext cx="4461879" cy="2271939"/>
            </a:xfrm>
            <a:custGeom>
              <a:avLst/>
              <a:gdLst>
                <a:gd name="connsiteX0" fmla="*/ 0 w 4461879"/>
                <a:gd name="connsiteY0" fmla="*/ 2271940 h 2271939"/>
                <a:gd name="connsiteX1" fmla="*/ 4130789 w 4461879"/>
                <a:gd name="connsiteY1" fmla="*/ 724690 h 2271939"/>
                <a:gd name="connsiteX2" fmla="*/ 4461880 w 4461879"/>
                <a:gd name="connsiteY2" fmla="*/ 0 h 2271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61879" h="2271939">
                  <a:moveTo>
                    <a:pt x="0" y="2271940"/>
                  </a:moveTo>
                  <a:lnTo>
                    <a:pt x="4130789" y="724690"/>
                  </a:lnTo>
                  <a:lnTo>
                    <a:pt x="4461880" y="0"/>
                  </a:lnTo>
                </a:path>
              </a:pathLst>
            </a:custGeom>
            <a:noFill/>
            <a:ln w="52348" cap="flat">
              <a:solidFill>
                <a:srgbClr val="5CC6D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th-TH">
                <a:latin typeface="Agency FB" panose="020B0503020202020204" pitchFamily="34" charset="0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8DAFE61-DA78-4983-9DC0-33F397252EE2}"/>
                </a:ext>
              </a:extLst>
            </p:cNvPr>
            <p:cNvSpPr/>
            <p:nvPr/>
          </p:nvSpPr>
          <p:spPr>
            <a:xfrm>
              <a:off x="4607537" y="2662205"/>
              <a:ext cx="2169064" cy="1610127"/>
            </a:xfrm>
            <a:custGeom>
              <a:avLst/>
              <a:gdLst>
                <a:gd name="connsiteX0" fmla="*/ 0 w 2169064"/>
                <a:gd name="connsiteY0" fmla="*/ 1610128 h 1610127"/>
                <a:gd name="connsiteX1" fmla="*/ 439821 w 2169064"/>
                <a:gd name="connsiteY1" fmla="*/ 647732 h 1610127"/>
                <a:gd name="connsiteX2" fmla="*/ 2169064 w 2169064"/>
                <a:gd name="connsiteY2" fmla="*/ 0 h 1610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69064" h="1610127">
                  <a:moveTo>
                    <a:pt x="0" y="1610128"/>
                  </a:moveTo>
                  <a:lnTo>
                    <a:pt x="439821" y="647732"/>
                  </a:lnTo>
                  <a:lnTo>
                    <a:pt x="2169064" y="0"/>
                  </a:lnTo>
                </a:path>
              </a:pathLst>
            </a:custGeom>
            <a:noFill/>
            <a:ln w="52348" cap="flat">
              <a:solidFill>
                <a:srgbClr val="5CC6D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th-TH">
                <a:latin typeface="Agency FB" panose="020B0503020202020204" pitchFamily="34" charset="0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CDE41862-4393-4E64-8620-162CD73878D4}"/>
                </a:ext>
              </a:extLst>
            </p:cNvPr>
            <p:cNvSpPr/>
            <p:nvPr/>
          </p:nvSpPr>
          <p:spPr>
            <a:xfrm>
              <a:off x="1575157" y="4690444"/>
              <a:ext cx="4287354" cy="1124398"/>
            </a:xfrm>
            <a:custGeom>
              <a:avLst/>
              <a:gdLst>
                <a:gd name="connsiteX0" fmla="*/ 0 w 4287354"/>
                <a:gd name="connsiteY0" fmla="*/ 1124399 h 1124398"/>
                <a:gd name="connsiteX1" fmla="*/ 2602845 w 4287354"/>
                <a:gd name="connsiteY1" fmla="*/ 149456 h 1124398"/>
                <a:gd name="connsiteX2" fmla="*/ 3283310 w 4287354"/>
                <a:gd name="connsiteY2" fmla="*/ 376148 h 1124398"/>
                <a:gd name="connsiteX3" fmla="*/ 4287355 w 4287354"/>
                <a:gd name="connsiteY3" fmla="*/ 0 h 1124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87354" h="1124398">
                  <a:moveTo>
                    <a:pt x="0" y="1124399"/>
                  </a:moveTo>
                  <a:lnTo>
                    <a:pt x="2602845" y="149456"/>
                  </a:lnTo>
                  <a:lnTo>
                    <a:pt x="3283310" y="376148"/>
                  </a:lnTo>
                  <a:lnTo>
                    <a:pt x="4287355" y="0"/>
                  </a:lnTo>
                </a:path>
              </a:pathLst>
            </a:custGeom>
            <a:noFill/>
            <a:ln w="52348" cap="flat">
              <a:solidFill>
                <a:srgbClr val="5CC6D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th-TH">
                <a:latin typeface="Agency FB" panose="020B0503020202020204" pitchFamily="34" charset="0"/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07ABA838-92BB-4BAD-9601-6EE250DE986A}"/>
                </a:ext>
              </a:extLst>
            </p:cNvPr>
            <p:cNvSpPr/>
            <p:nvPr/>
          </p:nvSpPr>
          <p:spPr>
            <a:xfrm>
              <a:off x="1068928" y="5500070"/>
              <a:ext cx="2546356" cy="953751"/>
            </a:xfrm>
            <a:custGeom>
              <a:avLst/>
              <a:gdLst>
                <a:gd name="connsiteX0" fmla="*/ 0 w 2546356"/>
                <a:gd name="connsiteY0" fmla="*/ 953752 h 953751"/>
                <a:gd name="connsiteX1" fmla="*/ 2546357 w 2546356"/>
                <a:gd name="connsiteY1" fmla="*/ 0 h 953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46356" h="953751">
                  <a:moveTo>
                    <a:pt x="0" y="953752"/>
                  </a:moveTo>
                  <a:lnTo>
                    <a:pt x="2546357" y="0"/>
                  </a:lnTo>
                </a:path>
              </a:pathLst>
            </a:custGeom>
            <a:ln w="52348" cap="flat">
              <a:solidFill>
                <a:srgbClr val="5CC6D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th-TH">
                <a:latin typeface="Agency FB" panose="020B0503020202020204" pitchFamily="34" charset="0"/>
              </a:endParaRPr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D99FD016-09DB-4090-87CC-09B1E87C4C6A}"/>
                </a:ext>
              </a:extLst>
            </p:cNvPr>
            <p:cNvSpPr/>
            <p:nvPr/>
          </p:nvSpPr>
          <p:spPr>
            <a:xfrm>
              <a:off x="-159637" y="4386934"/>
              <a:ext cx="3467792" cy="2084981"/>
            </a:xfrm>
            <a:custGeom>
              <a:avLst/>
              <a:gdLst>
                <a:gd name="connsiteX0" fmla="*/ 0 w 3467792"/>
                <a:gd name="connsiteY0" fmla="*/ 2084981 h 2084981"/>
                <a:gd name="connsiteX1" fmla="*/ 1293994 w 3467792"/>
                <a:gd name="connsiteY1" fmla="*/ 1600228 h 2084981"/>
                <a:gd name="connsiteX2" fmla="*/ 1727448 w 3467792"/>
                <a:gd name="connsiteY2" fmla="*/ 651914 h 2084981"/>
                <a:gd name="connsiteX3" fmla="*/ 3467793 w 3467792"/>
                <a:gd name="connsiteY3" fmla="*/ 0 h 2084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67792" h="2084981">
                  <a:moveTo>
                    <a:pt x="0" y="2084981"/>
                  </a:moveTo>
                  <a:lnTo>
                    <a:pt x="1293994" y="1600228"/>
                  </a:lnTo>
                  <a:lnTo>
                    <a:pt x="1727448" y="651914"/>
                  </a:lnTo>
                  <a:lnTo>
                    <a:pt x="3467793" y="0"/>
                  </a:lnTo>
                </a:path>
              </a:pathLst>
            </a:custGeom>
            <a:noFill/>
            <a:ln w="52348" cap="flat">
              <a:solidFill>
                <a:srgbClr val="5CC6D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th-TH">
                <a:latin typeface="Agency FB" panose="020B0503020202020204" pitchFamily="34" charset="0"/>
              </a:endParaRPr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A00EFFAB-5BAE-43E4-A58F-A62070B59D01}"/>
                </a:ext>
              </a:extLst>
            </p:cNvPr>
            <p:cNvSpPr/>
            <p:nvPr/>
          </p:nvSpPr>
          <p:spPr>
            <a:xfrm>
              <a:off x="4331059" y="3429000"/>
              <a:ext cx="2610844" cy="1365450"/>
            </a:xfrm>
            <a:custGeom>
              <a:avLst/>
              <a:gdLst>
                <a:gd name="connsiteX0" fmla="*/ 2610844 w 2610844"/>
                <a:gd name="connsiteY0" fmla="*/ 0 h 1365450"/>
                <a:gd name="connsiteX1" fmla="*/ 213706 w 2610844"/>
                <a:gd name="connsiteY1" fmla="*/ 897985 h 1365450"/>
                <a:gd name="connsiteX2" fmla="*/ 0 w 2610844"/>
                <a:gd name="connsiteY2" fmla="*/ 1365451 h 1365450"/>
                <a:gd name="connsiteX3" fmla="*/ 1093021 w 2610844"/>
                <a:gd name="connsiteY3" fmla="*/ 956122 h 1365450"/>
                <a:gd name="connsiteX4" fmla="*/ 1549985 w 2610844"/>
                <a:gd name="connsiteY4" fmla="*/ 1108366 h 1365450"/>
                <a:gd name="connsiteX5" fmla="*/ 2214450 w 2610844"/>
                <a:gd name="connsiteY5" fmla="*/ 859506 h 1365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0844" h="1365450">
                  <a:moveTo>
                    <a:pt x="2610844" y="0"/>
                  </a:moveTo>
                  <a:lnTo>
                    <a:pt x="213706" y="897985"/>
                  </a:lnTo>
                  <a:lnTo>
                    <a:pt x="0" y="1365451"/>
                  </a:lnTo>
                  <a:lnTo>
                    <a:pt x="1093021" y="956122"/>
                  </a:lnTo>
                  <a:lnTo>
                    <a:pt x="1549985" y="1108366"/>
                  </a:lnTo>
                  <a:lnTo>
                    <a:pt x="2214450" y="859506"/>
                  </a:lnTo>
                  <a:close/>
                </a:path>
              </a:pathLst>
            </a:custGeom>
            <a:solidFill>
              <a:srgbClr val="5CC6D6">
                <a:alpha val="20000"/>
              </a:srgbClr>
            </a:solidFill>
            <a:ln w="163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>
                <a:latin typeface="Agency FB" panose="020B0503020202020204" pitchFamily="34" charset="0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8462D46F-B289-47F4-BF7E-1E7F2D70F98B}"/>
                </a:ext>
              </a:extLst>
            </p:cNvPr>
            <p:cNvSpPr/>
            <p:nvPr/>
          </p:nvSpPr>
          <p:spPr>
            <a:xfrm>
              <a:off x="1320312" y="4761251"/>
              <a:ext cx="3844268" cy="1936223"/>
            </a:xfrm>
            <a:custGeom>
              <a:avLst/>
              <a:gdLst>
                <a:gd name="connsiteX0" fmla="*/ 0 w 3844268"/>
                <a:gd name="connsiteY0" fmla="*/ 1440038 h 1936223"/>
                <a:gd name="connsiteX1" fmla="*/ 3844269 w 3844268"/>
                <a:gd name="connsiteY1" fmla="*/ 0 h 1936223"/>
                <a:gd name="connsiteX2" fmla="*/ 3540117 w 3844268"/>
                <a:gd name="connsiteY2" fmla="*/ 665716 h 1936223"/>
                <a:gd name="connsiteX3" fmla="*/ 1765977 w 3844268"/>
                <a:gd name="connsiteY3" fmla="*/ 1330178 h 1936223"/>
                <a:gd name="connsiteX4" fmla="*/ 1489089 w 3844268"/>
                <a:gd name="connsiteY4" fmla="*/ 1936224 h 1936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44268" h="1936223">
                  <a:moveTo>
                    <a:pt x="0" y="1440038"/>
                  </a:moveTo>
                  <a:lnTo>
                    <a:pt x="3844269" y="0"/>
                  </a:lnTo>
                  <a:lnTo>
                    <a:pt x="3540117" y="665716"/>
                  </a:lnTo>
                  <a:lnTo>
                    <a:pt x="1765977" y="1330178"/>
                  </a:lnTo>
                  <a:lnTo>
                    <a:pt x="1489089" y="1936224"/>
                  </a:lnTo>
                  <a:close/>
                </a:path>
              </a:pathLst>
            </a:custGeom>
            <a:solidFill>
              <a:srgbClr val="5CC6D6">
                <a:alpha val="20000"/>
              </a:srgbClr>
            </a:solidFill>
            <a:ln w="163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>
                <a:latin typeface="Agency FB" panose="020B0503020202020204" pitchFamily="34" charset="0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0E92CB39-FD16-4A16-B602-97EB29F387A9}"/>
                </a:ext>
              </a:extLst>
            </p:cNvPr>
            <p:cNvSpPr/>
            <p:nvPr/>
          </p:nvSpPr>
          <p:spPr>
            <a:xfrm>
              <a:off x="-1005974" y="5851509"/>
              <a:ext cx="280969" cy="383117"/>
            </a:xfrm>
            <a:custGeom>
              <a:avLst/>
              <a:gdLst>
                <a:gd name="connsiteX0" fmla="*/ 153464 w 280969"/>
                <a:gd name="connsiteY0" fmla="*/ 47680 h 383117"/>
                <a:gd name="connsiteX1" fmla="*/ 280969 w 280969"/>
                <a:gd name="connsiteY1" fmla="*/ 0 h 383117"/>
                <a:gd name="connsiteX2" fmla="*/ 127832 w 280969"/>
                <a:gd name="connsiteY2" fmla="*/ 335158 h 383117"/>
                <a:gd name="connsiteX3" fmla="*/ 0 w 280969"/>
                <a:gd name="connsiteY3" fmla="*/ 383118 h 383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0969" h="383117">
                  <a:moveTo>
                    <a:pt x="153464" y="47680"/>
                  </a:moveTo>
                  <a:lnTo>
                    <a:pt x="280969" y="0"/>
                  </a:lnTo>
                  <a:lnTo>
                    <a:pt x="127832" y="335158"/>
                  </a:lnTo>
                  <a:lnTo>
                    <a:pt x="0" y="383118"/>
                  </a:lnTo>
                  <a:close/>
                </a:path>
              </a:pathLst>
            </a:custGeom>
            <a:solidFill>
              <a:srgbClr val="5CC6D6">
                <a:alpha val="20000"/>
              </a:srgbClr>
            </a:solidFill>
            <a:ln w="163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>
                <a:latin typeface="Agency FB" panose="020B0503020202020204" pitchFamily="34" charset="0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FC9EF43B-271B-49E5-B711-4CAB2086F0D2}"/>
                </a:ext>
              </a:extLst>
            </p:cNvPr>
            <p:cNvSpPr/>
            <p:nvPr/>
          </p:nvSpPr>
          <p:spPr>
            <a:xfrm>
              <a:off x="-504604" y="5663576"/>
              <a:ext cx="280969" cy="383257"/>
            </a:xfrm>
            <a:custGeom>
              <a:avLst/>
              <a:gdLst>
                <a:gd name="connsiteX0" fmla="*/ 153464 w 280969"/>
                <a:gd name="connsiteY0" fmla="*/ 47820 h 383257"/>
                <a:gd name="connsiteX1" fmla="*/ 280970 w 280969"/>
                <a:gd name="connsiteY1" fmla="*/ 0 h 383257"/>
                <a:gd name="connsiteX2" fmla="*/ 127832 w 280969"/>
                <a:gd name="connsiteY2" fmla="*/ 335298 h 383257"/>
                <a:gd name="connsiteX3" fmla="*/ 0 w 280969"/>
                <a:gd name="connsiteY3" fmla="*/ 383257 h 383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0969" h="383257">
                  <a:moveTo>
                    <a:pt x="153464" y="47820"/>
                  </a:moveTo>
                  <a:lnTo>
                    <a:pt x="280970" y="0"/>
                  </a:lnTo>
                  <a:lnTo>
                    <a:pt x="127832" y="335298"/>
                  </a:lnTo>
                  <a:lnTo>
                    <a:pt x="0" y="383257"/>
                  </a:lnTo>
                  <a:close/>
                </a:path>
              </a:pathLst>
            </a:custGeom>
            <a:solidFill>
              <a:srgbClr val="5CC6D6">
                <a:alpha val="20000"/>
              </a:srgbClr>
            </a:solidFill>
            <a:ln w="163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>
                <a:latin typeface="Agency FB" panose="020B0503020202020204" pitchFamily="34" charset="0"/>
              </a:endParaRPr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CE871700-11F7-4637-8BCE-FA5B77E7A95E}"/>
                </a:ext>
              </a:extLst>
            </p:cNvPr>
            <p:cNvSpPr/>
            <p:nvPr/>
          </p:nvSpPr>
          <p:spPr>
            <a:xfrm>
              <a:off x="-3234" y="5475780"/>
              <a:ext cx="281132" cy="383257"/>
            </a:xfrm>
            <a:custGeom>
              <a:avLst/>
              <a:gdLst>
                <a:gd name="connsiteX0" fmla="*/ 153463 w 281132"/>
                <a:gd name="connsiteY0" fmla="*/ 47820 h 383257"/>
                <a:gd name="connsiteX1" fmla="*/ 281132 w 281132"/>
                <a:gd name="connsiteY1" fmla="*/ 0 h 383257"/>
                <a:gd name="connsiteX2" fmla="*/ 127831 w 281132"/>
                <a:gd name="connsiteY2" fmla="*/ 335298 h 383257"/>
                <a:gd name="connsiteX3" fmla="*/ 0 w 281132"/>
                <a:gd name="connsiteY3" fmla="*/ 383257 h 383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132" h="383257">
                  <a:moveTo>
                    <a:pt x="153463" y="47820"/>
                  </a:moveTo>
                  <a:lnTo>
                    <a:pt x="281132" y="0"/>
                  </a:lnTo>
                  <a:lnTo>
                    <a:pt x="127831" y="335298"/>
                  </a:lnTo>
                  <a:lnTo>
                    <a:pt x="0" y="383257"/>
                  </a:lnTo>
                  <a:close/>
                </a:path>
              </a:pathLst>
            </a:custGeom>
            <a:solidFill>
              <a:srgbClr val="5CC6D6">
                <a:alpha val="20000"/>
              </a:srgbClr>
            </a:solidFill>
            <a:ln w="163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>
                <a:latin typeface="Agency FB" panose="020B0503020202020204" pitchFamily="34" charset="0"/>
              </a:endParaRPr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D72AF6F0-3CE3-407E-B5C0-4FCC9C1ABC29}"/>
                </a:ext>
              </a:extLst>
            </p:cNvPr>
            <p:cNvSpPr/>
            <p:nvPr/>
          </p:nvSpPr>
          <p:spPr>
            <a:xfrm>
              <a:off x="498135" y="5287986"/>
              <a:ext cx="281133" cy="383257"/>
            </a:xfrm>
            <a:custGeom>
              <a:avLst/>
              <a:gdLst>
                <a:gd name="connsiteX0" fmla="*/ 153464 w 281133"/>
                <a:gd name="connsiteY0" fmla="*/ 47820 h 383257"/>
                <a:gd name="connsiteX1" fmla="*/ 281133 w 281133"/>
                <a:gd name="connsiteY1" fmla="*/ 0 h 383257"/>
                <a:gd name="connsiteX2" fmla="*/ 127832 w 281133"/>
                <a:gd name="connsiteY2" fmla="*/ 335298 h 383257"/>
                <a:gd name="connsiteX3" fmla="*/ 0 w 281133"/>
                <a:gd name="connsiteY3" fmla="*/ 383257 h 383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133" h="383257">
                  <a:moveTo>
                    <a:pt x="153464" y="47820"/>
                  </a:moveTo>
                  <a:lnTo>
                    <a:pt x="281133" y="0"/>
                  </a:lnTo>
                  <a:lnTo>
                    <a:pt x="127832" y="335298"/>
                  </a:lnTo>
                  <a:lnTo>
                    <a:pt x="0" y="383257"/>
                  </a:lnTo>
                  <a:close/>
                </a:path>
              </a:pathLst>
            </a:custGeom>
            <a:solidFill>
              <a:srgbClr val="5CC6D6">
                <a:alpha val="20000"/>
              </a:srgbClr>
            </a:solidFill>
            <a:ln w="163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>
                <a:latin typeface="Agency FB" panose="020B0503020202020204" pitchFamily="34" charset="0"/>
              </a:endParaRPr>
            </a:p>
          </p:txBody>
        </p:sp>
      </p:grpSp>
      <p:grpSp>
        <p:nvGrpSpPr>
          <p:cNvPr id="57" name="Graphic 36">
            <a:extLst>
              <a:ext uri="{FF2B5EF4-FFF2-40B4-BE49-F238E27FC236}">
                <a16:creationId xmlns:a16="http://schemas.microsoft.com/office/drawing/2014/main" id="{F6F0ADA2-53AB-4B8E-A5ED-4157FF1C4331}"/>
              </a:ext>
            </a:extLst>
          </p:cNvPr>
          <p:cNvGrpSpPr/>
          <p:nvPr userDrawn="1"/>
        </p:nvGrpSpPr>
        <p:grpSpPr>
          <a:xfrm>
            <a:off x="-80370" y="-667182"/>
            <a:ext cx="3058050" cy="1334364"/>
            <a:chOff x="4071077" y="2539688"/>
            <a:chExt cx="3058050" cy="1334364"/>
          </a:xfrm>
          <a:solidFill>
            <a:srgbClr val="FFFFFF"/>
          </a:solidFill>
        </p:grpSpPr>
        <p:grpSp>
          <p:nvGrpSpPr>
            <p:cNvPr id="58" name="Graphic 36">
              <a:extLst>
                <a:ext uri="{FF2B5EF4-FFF2-40B4-BE49-F238E27FC236}">
                  <a16:creationId xmlns:a16="http://schemas.microsoft.com/office/drawing/2014/main" id="{EEE06CED-187F-4A71-A320-D66BA1DDF180}"/>
                </a:ext>
              </a:extLst>
            </p:cNvPr>
            <p:cNvGrpSpPr/>
            <p:nvPr/>
          </p:nvGrpSpPr>
          <p:grpSpPr>
            <a:xfrm>
              <a:off x="4071077" y="3855277"/>
              <a:ext cx="3058050" cy="18775"/>
              <a:chOff x="4071077" y="3855277"/>
              <a:chExt cx="3058050" cy="18775"/>
            </a:xfrm>
            <a:solidFill>
              <a:srgbClr val="FFFFFF"/>
            </a:solidFill>
          </p:grpSpPr>
          <p:sp>
            <p:nvSpPr>
              <p:cNvPr id="171" name="Freeform: Shape 170">
                <a:extLst>
                  <a:ext uri="{FF2B5EF4-FFF2-40B4-BE49-F238E27FC236}">
                    <a16:creationId xmlns:a16="http://schemas.microsoft.com/office/drawing/2014/main" id="{183C5A20-7C55-4B0D-AB63-D6DA207CB111}"/>
                  </a:ext>
                </a:extLst>
              </p:cNvPr>
              <p:cNvSpPr/>
              <p:nvPr/>
            </p:nvSpPr>
            <p:spPr>
              <a:xfrm>
                <a:off x="7110351" y="385527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72" name="Freeform: Shape 171">
                <a:extLst>
                  <a:ext uri="{FF2B5EF4-FFF2-40B4-BE49-F238E27FC236}">
                    <a16:creationId xmlns:a16="http://schemas.microsoft.com/office/drawing/2014/main" id="{9DC268A1-8DE1-4DFA-9FEF-84FC5666FF24}"/>
                  </a:ext>
                </a:extLst>
              </p:cNvPr>
              <p:cNvSpPr/>
              <p:nvPr/>
            </p:nvSpPr>
            <p:spPr>
              <a:xfrm>
                <a:off x="6893326" y="385527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049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73" name="Freeform: Shape 172">
                <a:extLst>
                  <a:ext uri="{FF2B5EF4-FFF2-40B4-BE49-F238E27FC236}">
                    <a16:creationId xmlns:a16="http://schemas.microsoft.com/office/drawing/2014/main" id="{4B174921-0415-4BEA-A4F2-40E086FEB359}"/>
                  </a:ext>
                </a:extLst>
              </p:cNvPr>
              <p:cNvSpPr/>
              <p:nvPr/>
            </p:nvSpPr>
            <p:spPr>
              <a:xfrm>
                <a:off x="6676116" y="385527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74" name="Freeform: Shape 173">
                <a:extLst>
                  <a:ext uri="{FF2B5EF4-FFF2-40B4-BE49-F238E27FC236}">
                    <a16:creationId xmlns:a16="http://schemas.microsoft.com/office/drawing/2014/main" id="{639F4C9C-C29C-4D3B-95A9-B1FFF5559FE1}"/>
                  </a:ext>
                </a:extLst>
              </p:cNvPr>
              <p:cNvSpPr/>
              <p:nvPr/>
            </p:nvSpPr>
            <p:spPr>
              <a:xfrm>
                <a:off x="6459091" y="385527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75" name="Freeform: Shape 174">
                <a:extLst>
                  <a:ext uri="{FF2B5EF4-FFF2-40B4-BE49-F238E27FC236}">
                    <a16:creationId xmlns:a16="http://schemas.microsoft.com/office/drawing/2014/main" id="{86688B70-F09B-4C59-9DB0-D727277A72D2}"/>
                  </a:ext>
                </a:extLst>
              </p:cNvPr>
              <p:cNvSpPr/>
              <p:nvPr/>
            </p:nvSpPr>
            <p:spPr>
              <a:xfrm>
                <a:off x="6242066" y="385527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050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76" name="Freeform: Shape 175">
                <a:extLst>
                  <a:ext uri="{FF2B5EF4-FFF2-40B4-BE49-F238E27FC236}">
                    <a16:creationId xmlns:a16="http://schemas.microsoft.com/office/drawing/2014/main" id="{F6593C1D-F4BC-458E-AA57-9C4741FE51EC}"/>
                  </a:ext>
                </a:extLst>
              </p:cNvPr>
              <p:cNvSpPr/>
              <p:nvPr/>
            </p:nvSpPr>
            <p:spPr>
              <a:xfrm>
                <a:off x="6024856" y="385527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77" name="Freeform: Shape 176">
                <a:extLst>
                  <a:ext uri="{FF2B5EF4-FFF2-40B4-BE49-F238E27FC236}">
                    <a16:creationId xmlns:a16="http://schemas.microsoft.com/office/drawing/2014/main" id="{841FF54F-B1BC-450E-9511-1254B5D41B66}"/>
                  </a:ext>
                </a:extLst>
              </p:cNvPr>
              <p:cNvSpPr/>
              <p:nvPr/>
            </p:nvSpPr>
            <p:spPr>
              <a:xfrm>
                <a:off x="5807831" y="385527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78" name="Freeform: Shape 177">
                <a:extLst>
                  <a:ext uri="{FF2B5EF4-FFF2-40B4-BE49-F238E27FC236}">
                    <a16:creationId xmlns:a16="http://schemas.microsoft.com/office/drawing/2014/main" id="{AE6D0897-390A-4D7E-AFF9-6AFB0F312F37}"/>
                  </a:ext>
                </a:extLst>
              </p:cNvPr>
              <p:cNvSpPr/>
              <p:nvPr/>
            </p:nvSpPr>
            <p:spPr>
              <a:xfrm>
                <a:off x="5590806" y="385527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050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79" name="Freeform: Shape 178">
                <a:extLst>
                  <a:ext uri="{FF2B5EF4-FFF2-40B4-BE49-F238E27FC236}">
                    <a16:creationId xmlns:a16="http://schemas.microsoft.com/office/drawing/2014/main" id="{AF4B3893-45FF-4A8E-AD23-E4D02D39C553}"/>
                  </a:ext>
                </a:extLst>
              </p:cNvPr>
              <p:cNvSpPr/>
              <p:nvPr/>
            </p:nvSpPr>
            <p:spPr>
              <a:xfrm>
                <a:off x="5373596" y="385527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80" name="Freeform: Shape 179">
                <a:extLst>
                  <a:ext uri="{FF2B5EF4-FFF2-40B4-BE49-F238E27FC236}">
                    <a16:creationId xmlns:a16="http://schemas.microsoft.com/office/drawing/2014/main" id="{5BAE2674-64EB-4190-9E18-0C7373EB9452}"/>
                  </a:ext>
                </a:extLst>
              </p:cNvPr>
              <p:cNvSpPr/>
              <p:nvPr/>
            </p:nvSpPr>
            <p:spPr>
              <a:xfrm>
                <a:off x="5156571" y="385527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81" name="Freeform: Shape 180">
                <a:extLst>
                  <a:ext uri="{FF2B5EF4-FFF2-40B4-BE49-F238E27FC236}">
                    <a16:creationId xmlns:a16="http://schemas.microsoft.com/office/drawing/2014/main" id="{6D97338B-CB6E-41A5-9F84-60EFB0E723D1}"/>
                  </a:ext>
                </a:extLst>
              </p:cNvPr>
              <p:cNvSpPr/>
              <p:nvPr/>
            </p:nvSpPr>
            <p:spPr>
              <a:xfrm>
                <a:off x="4939362" y="385527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82" name="Freeform: Shape 181">
                <a:extLst>
                  <a:ext uri="{FF2B5EF4-FFF2-40B4-BE49-F238E27FC236}">
                    <a16:creationId xmlns:a16="http://schemas.microsoft.com/office/drawing/2014/main" id="{50BE53FE-C071-418C-894E-4CA1BCCE3022}"/>
                  </a:ext>
                </a:extLst>
              </p:cNvPr>
              <p:cNvSpPr/>
              <p:nvPr/>
            </p:nvSpPr>
            <p:spPr>
              <a:xfrm>
                <a:off x="4722336" y="385527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83" name="Freeform: Shape 182">
                <a:extLst>
                  <a:ext uri="{FF2B5EF4-FFF2-40B4-BE49-F238E27FC236}">
                    <a16:creationId xmlns:a16="http://schemas.microsoft.com/office/drawing/2014/main" id="{583DEC5A-DC42-4189-A883-B21DFBB59969}"/>
                  </a:ext>
                </a:extLst>
              </p:cNvPr>
              <p:cNvSpPr/>
              <p:nvPr/>
            </p:nvSpPr>
            <p:spPr>
              <a:xfrm>
                <a:off x="4505311" y="385527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84" name="Freeform: Shape 183">
                <a:extLst>
                  <a:ext uri="{FF2B5EF4-FFF2-40B4-BE49-F238E27FC236}">
                    <a16:creationId xmlns:a16="http://schemas.microsoft.com/office/drawing/2014/main" id="{DFFAC539-96B0-4429-8BD4-2C7764983249}"/>
                  </a:ext>
                </a:extLst>
              </p:cNvPr>
              <p:cNvSpPr/>
              <p:nvPr/>
            </p:nvSpPr>
            <p:spPr>
              <a:xfrm>
                <a:off x="4288102" y="385527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85" name="Freeform: Shape 184">
                <a:extLst>
                  <a:ext uri="{FF2B5EF4-FFF2-40B4-BE49-F238E27FC236}">
                    <a16:creationId xmlns:a16="http://schemas.microsoft.com/office/drawing/2014/main" id="{1BD1CA29-7F4B-4584-972D-E85C1C3F4B0E}"/>
                  </a:ext>
                </a:extLst>
              </p:cNvPr>
              <p:cNvSpPr/>
              <p:nvPr/>
            </p:nvSpPr>
            <p:spPr>
              <a:xfrm>
                <a:off x="4071077" y="385527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</p:grpSp>
        <p:grpSp>
          <p:nvGrpSpPr>
            <p:cNvPr id="59" name="Graphic 36">
              <a:extLst>
                <a:ext uri="{FF2B5EF4-FFF2-40B4-BE49-F238E27FC236}">
                  <a16:creationId xmlns:a16="http://schemas.microsoft.com/office/drawing/2014/main" id="{8FC3F806-2E14-4401-A1F7-A344FC52C3C6}"/>
                </a:ext>
              </a:extLst>
            </p:cNvPr>
            <p:cNvGrpSpPr/>
            <p:nvPr/>
          </p:nvGrpSpPr>
          <p:grpSpPr>
            <a:xfrm>
              <a:off x="4071077" y="3659788"/>
              <a:ext cx="3058050" cy="18775"/>
              <a:chOff x="4071077" y="3659788"/>
              <a:chExt cx="3058050" cy="18775"/>
            </a:xfrm>
            <a:solidFill>
              <a:srgbClr val="FFFFFF"/>
            </a:solidFill>
          </p:grpSpPr>
          <p:sp>
            <p:nvSpPr>
              <p:cNvPr id="156" name="Freeform: Shape 155">
                <a:extLst>
                  <a:ext uri="{FF2B5EF4-FFF2-40B4-BE49-F238E27FC236}">
                    <a16:creationId xmlns:a16="http://schemas.microsoft.com/office/drawing/2014/main" id="{62292912-BD3E-467F-A5AC-E577A7DA6F6F}"/>
                  </a:ext>
                </a:extLst>
              </p:cNvPr>
              <p:cNvSpPr/>
              <p:nvPr/>
            </p:nvSpPr>
            <p:spPr>
              <a:xfrm>
                <a:off x="7110351" y="365978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592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57" name="Freeform: Shape 156">
                <a:extLst>
                  <a:ext uri="{FF2B5EF4-FFF2-40B4-BE49-F238E27FC236}">
                    <a16:creationId xmlns:a16="http://schemas.microsoft.com/office/drawing/2014/main" id="{2B5585BA-655C-41F3-AB06-A06C87666D37}"/>
                  </a:ext>
                </a:extLst>
              </p:cNvPr>
              <p:cNvSpPr/>
              <p:nvPr/>
            </p:nvSpPr>
            <p:spPr>
              <a:xfrm>
                <a:off x="6893326" y="365978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049" y="18592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58" name="Freeform: Shape 157">
                <a:extLst>
                  <a:ext uri="{FF2B5EF4-FFF2-40B4-BE49-F238E27FC236}">
                    <a16:creationId xmlns:a16="http://schemas.microsoft.com/office/drawing/2014/main" id="{848AE36D-9089-4766-BDA8-6A313827AA53}"/>
                  </a:ext>
                </a:extLst>
              </p:cNvPr>
              <p:cNvSpPr/>
              <p:nvPr/>
            </p:nvSpPr>
            <p:spPr>
              <a:xfrm>
                <a:off x="6676116" y="365978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592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59" name="Freeform: Shape 158">
                <a:extLst>
                  <a:ext uri="{FF2B5EF4-FFF2-40B4-BE49-F238E27FC236}">
                    <a16:creationId xmlns:a16="http://schemas.microsoft.com/office/drawing/2014/main" id="{8F1051A5-12E4-4AC0-8FE0-530B9D24AFA4}"/>
                  </a:ext>
                </a:extLst>
              </p:cNvPr>
              <p:cNvSpPr/>
              <p:nvPr/>
            </p:nvSpPr>
            <p:spPr>
              <a:xfrm>
                <a:off x="6459091" y="365978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60" name="Freeform: Shape 159">
                <a:extLst>
                  <a:ext uri="{FF2B5EF4-FFF2-40B4-BE49-F238E27FC236}">
                    <a16:creationId xmlns:a16="http://schemas.microsoft.com/office/drawing/2014/main" id="{7279C22A-D5D1-4DD9-815A-9AA93EB58138}"/>
                  </a:ext>
                </a:extLst>
              </p:cNvPr>
              <p:cNvSpPr/>
              <p:nvPr/>
            </p:nvSpPr>
            <p:spPr>
              <a:xfrm>
                <a:off x="6242066" y="365978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050" y="18592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61" name="Freeform: Shape 160">
                <a:extLst>
                  <a:ext uri="{FF2B5EF4-FFF2-40B4-BE49-F238E27FC236}">
                    <a16:creationId xmlns:a16="http://schemas.microsoft.com/office/drawing/2014/main" id="{CF3A169F-3BC5-4D44-B1B2-CF38642C74D1}"/>
                  </a:ext>
                </a:extLst>
              </p:cNvPr>
              <p:cNvSpPr/>
              <p:nvPr/>
            </p:nvSpPr>
            <p:spPr>
              <a:xfrm>
                <a:off x="6024856" y="365978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592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62" name="Freeform: Shape 161">
                <a:extLst>
                  <a:ext uri="{FF2B5EF4-FFF2-40B4-BE49-F238E27FC236}">
                    <a16:creationId xmlns:a16="http://schemas.microsoft.com/office/drawing/2014/main" id="{848D34F6-B8E6-4947-A102-421539733690}"/>
                  </a:ext>
                </a:extLst>
              </p:cNvPr>
              <p:cNvSpPr/>
              <p:nvPr/>
            </p:nvSpPr>
            <p:spPr>
              <a:xfrm>
                <a:off x="5807831" y="365978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592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63" name="Freeform: Shape 162">
                <a:extLst>
                  <a:ext uri="{FF2B5EF4-FFF2-40B4-BE49-F238E27FC236}">
                    <a16:creationId xmlns:a16="http://schemas.microsoft.com/office/drawing/2014/main" id="{98D60814-F5CA-4CDD-BA45-41D02FC1EAD3}"/>
                  </a:ext>
                </a:extLst>
              </p:cNvPr>
              <p:cNvSpPr/>
              <p:nvPr/>
            </p:nvSpPr>
            <p:spPr>
              <a:xfrm>
                <a:off x="5590806" y="365978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050" y="18592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64" name="Freeform: Shape 163">
                <a:extLst>
                  <a:ext uri="{FF2B5EF4-FFF2-40B4-BE49-F238E27FC236}">
                    <a16:creationId xmlns:a16="http://schemas.microsoft.com/office/drawing/2014/main" id="{3331ED8F-E71E-4C3C-8EEA-4FB825258FCE}"/>
                  </a:ext>
                </a:extLst>
              </p:cNvPr>
              <p:cNvSpPr/>
              <p:nvPr/>
            </p:nvSpPr>
            <p:spPr>
              <a:xfrm>
                <a:off x="5373596" y="365978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592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65" name="Freeform: Shape 164">
                <a:extLst>
                  <a:ext uri="{FF2B5EF4-FFF2-40B4-BE49-F238E27FC236}">
                    <a16:creationId xmlns:a16="http://schemas.microsoft.com/office/drawing/2014/main" id="{843490BA-D2BC-44B3-8198-389BF0E40758}"/>
                  </a:ext>
                </a:extLst>
              </p:cNvPr>
              <p:cNvSpPr/>
              <p:nvPr/>
            </p:nvSpPr>
            <p:spPr>
              <a:xfrm>
                <a:off x="5156571" y="365978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592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66" name="Freeform: Shape 165">
                <a:extLst>
                  <a:ext uri="{FF2B5EF4-FFF2-40B4-BE49-F238E27FC236}">
                    <a16:creationId xmlns:a16="http://schemas.microsoft.com/office/drawing/2014/main" id="{833BD689-CD22-4C2D-A3FF-1A0806D38CC7}"/>
                  </a:ext>
                </a:extLst>
              </p:cNvPr>
              <p:cNvSpPr/>
              <p:nvPr/>
            </p:nvSpPr>
            <p:spPr>
              <a:xfrm>
                <a:off x="4939362" y="365978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592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67" name="Freeform: Shape 166">
                <a:extLst>
                  <a:ext uri="{FF2B5EF4-FFF2-40B4-BE49-F238E27FC236}">
                    <a16:creationId xmlns:a16="http://schemas.microsoft.com/office/drawing/2014/main" id="{16C54197-303A-4396-82C0-7FB327A82EE9}"/>
                  </a:ext>
                </a:extLst>
              </p:cNvPr>
              <p:cNvSpPr/>
              <p:nvPr/>
            </p:nvSpPr>
            <p:spPr>
              <a:xfrm>
                <a:off x="4722336" y="365978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592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68" name="Freeform: Shape 167">
                <a:extLst>
                  <a:ext uri="{FF2B5EF4-FFF2-40B4-BE49-F238E27FC236}">
                    <a16:creationId xmlns:a16="http://schemas.microsoft.com/office/drawing/2014/main" id="{C4441C86-5C11-4636-A5CF-4629FE7EC3AD}"/>
                  </a:ext>
                </a:extLst>
              </p:cNvPr>
              <p:cNvSpPr/>
              <p:nvPr/>
            </p:nvSpPr>
            <p:spPr>
              <a:xfrm>
                <a:off x="4505311" y="365978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69" name="Freeform: Shape 168">
                <a:extLst>
                  <a:ext uri="{FF2B5EF4-FFF2-40B4-BE49-F238E27FC236}">
                    <a16:creationId xmlns:a16="http://schemas.microsoft.com/office/drawing/2014/main" id="{2808AB17-7E3A-4C01-9973-831C03A93DF2}"/>
                  </a:ext>
                </a:extLst>
              </p:cNvPr>
              <p:cNvSpPr/>
              <p:nvPr/>
            </p:nvSpPr>
            <p:spPr>
              <a:xfrm>
                <a:off x="4288102" y="365978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592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70" name="Freeform: Shape 169">
                <a:extLst>
                  <a:ext uri="{FF2B5EF4-FFF2-40B4-BE49-F238E27FC236}">
                    <a16:creationId xmlns:a16="http://schemas.microsoft.com/office/drawing/2014/main" id="{0084FA36-D6E0-4A0C-9EE5-BC406D005B90}"/>
                  </a:ext>
                </a:extLst>
              </p:cNvPr>
              <p:cNvSpPr/>
              <p:nvPr/>
            </p:nvSpPr>
            <p:spPr>
              <a:xfrm>
                <a:off x="4071077" y="365978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592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</p:grpSp>
        <p:grpSp>
          <p:nvGrpSpPr>
            <p:cNvPr id="60" name="Graphic 36">
              <a:extLst>
                <a:ext uri="{FF2B5EF4-FFF2-40B4-BE49-F238E27FC236}">
                  <a16:creationId xmlns:a16="http://schemas.microsoft.com/office/drawing/2014/main" id="{B8AC41EB-7A61-4E74-AE10-A95EF8BB4839}"/>
                </a:ext>
              </a:extLst>
            </p:cNvPr>
            <p:cNvGrpSpPr/>
            <p:nvPr/>
          </p:nvGrpSpPr>
          <p:grpSpPr>
            <a:xfrm>
              <a:off x="4071077" y="3490807"/>
              <a:ext cx="3058050" cy="18775"/>
              <a:chOff x="4071077" y="3490807"/>
              <a:chExt cx="3058050" cy="18775"/>
            </a:xfrm>
            <a:solidFill>
              <a:srgbClr val="FFFFFF"/>
            </a:solidFill>
          </p:grpSpPr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A1890C14-A57E-420C-8D0F-2AE6BA86D503}"/>
                  </a:ext>
                </a:extLst>
              </p:cNvPr>
              <p:cNvSpPr/>
              <p:nvPr/>
            </p:nvSpPr>
            <p:spPr>
              <a:xfrm>
                <a:off x="7110351" y="349080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882DA5BD-ABDE-49ED-BAF7-D1BADCBEC830}"/>
                  </a:ext>
                </a:extLst>
              </p:cNvPr>
              <p:cNvSpPr/>
              <p:nvPr/>
            </p:nvSpPr>
            <p:spPr>
              <a:xfrm>
                <a:off x="6893326" y="349080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049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43" name="Freeform: Shape 142">
                <a:extLst>
                  <a:ext uri="{FF2B5EF4-FFF2-40B4-BE49-F238E27FC236}">
                    <a16:creationId xmlns:a16="http://schemas.microsoft.com/office/drawing/2014/main" id="{A5EC885B-0549-4F93-B97B-617750E3EECE}"/>
                  </a:ext>
                </a:extLst>
              </p:cNvPr>
              <p:cNvSpPr/>
              <p:nvPr/>
            </p:nvSpPr>
            <p:spPr>
              <a:xfrm>
                <a:off x="6676116" y="349080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44" name="Freeform: Shape 143">
                <a:extLst>
                  <a:ext uri="{FF2B5EF4-FFF2-40B4-BE49-F238E27FC236}">
                    <a16:creationId xmlns:a16="http://schemas.microsoft.com/office/drawing/2014/main" id="{F2862BE2-6010-4F06-B5DA-4EA66D179734}"/>
                  </a:ext>
                </a:extLst>
              </p:cNvPr>
              <p:cNvSpPr/>
              <p:nvPr/>
            </p:nvSpPr>
            <p:spPr>
              <a:xfrm>
                <a:off x="6459091" y="349080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86B663EC-82C9-4143-B75D-A7E18A6B5DCB}"/>
                  </a:ext>
                </a:extLst>
              </p:cNvPr>
              <p:cNvSpPr/>
              <p:nvPr/>
            </p:nvSpPr>
            <p:spPr>
              <a:xfrm>
                <a:off x="6242066" y="349080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050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46" name="Freeform: Shape 145">
                <a:extLst>
                  <a:ext uri="{FF2B5EF4-FFF2-40B4-BE49-F238E27FC236}">
                    <a16:creationId xmlns:a16="http://schemas.microsoft.com/office/drawing/2014/main" id="{5725DD4F-FF27-4E80-A365-2EF9E751DAD4}"/>
                  </a:ext>
                </a:extLst>
              </p:cNvPr>
              <p:cNvSpPr/>
              <p:nvPr/>
            </p:nvSpPr>
            <p:spPr>
              <a:xfrm>
                <a:off x="6024856" y="349080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id="{75CBA105-7B1B-4861-B85D-79F7C3FB78BF}"/>
                  </a:ext>
                </a:extLst>
              </p:cNvPr>
              <p:cNvSpPr/>
              <p:nvPr/>
            </p:nvSpPr>
            <p:spPr>
              <a:xfrm>
                <a:off x="5807831" y="349080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48" name="Freeform: Shape 147">
                <a:extLst>
                  <a:ext uri="{FF2B5EF4-FFF2-40B4-BE49-F238E27FC236}">
                    <a16:creationId xmlns:a16="http://schemas.microsoft.com/office/drawing/2014/main" id="{E192AA9B-958E-4D49-A96A-81EF56E1C58A}"/>
                  </a:ext>
                </a:extLst>
              </p:cNvPr>
              <p:cNvSpPr/>
              <p:nvPr/>
            </p:nvSpPr>
            <p:spPr>
              <a:xfrm>
                <a:off x="5590622" y="3490807"/>
                <a:ext cx="18775" cy="18775"/>
              </a:xfrm>
              <a:custGeom>
                <a:avLst/>
                <a:gdLst>
                  <a:gd name="connsiteX0" fmla="*/ 18776 w 18775"/>
                  <a:gd name="connsiteY0" fmla="*/ 9388 h 18775"/>
                  <a:gd name="connsiteX1" fmla="*/ 9388 w 18775"/>
                  <a:gd name="connsiteY1" fmla="*/ 18776 h 18775"/>
                  <a:gd name="connsiteX2" fmla="*/ 0 w 18775"/>
                  <a:gd name="connsiteY2" fmla="*/ 9388 h 18775"/>
                  <a:gd name="connsiteX3" fmla="*/ 9388 w 18775"/>
                  <a:gd name="connsiteY3" fmla="*/ 0 h 18775"/>
                  <a:gd name="connsiteX4" fmla="*/ 18776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18776" y="9388"/>
                    </a:moveTo>
                    <a:cubicBezTo>
                      <a:pt x="18776" y="14573"/>
                      <a:pt x="14573" y="18776"/>
                      <a:pt x="9388" y="18776"/>
                    </a:cubicBezTo>
                    <a:cubicBezTo>
                      <a:pt x="4203" y="18776"/>
                      <a:pt x="0" y="14573"/>
                      <a:pt x="0" y="9388"/>
                    </a:cubicBezTo>
                    <a:cubicBezTo>
                      <a:pt x="0" y="4203"/>
                      <a:pt x="4203" y="0"/>
                      <a:pt x="9388" y="0"/>
                    </a:cubicBezTo>
                    <a:cubicBezTo>
                      <a:pt x="14573" y="0"/>
                      <a:pt x="18776" y="4203"/>
                      <a:pt x="18776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49" name="Freeform: Shape 148">
                <a:extLst>
                  <a:ext uri="{FF2B5EF4-FFF2-40B4-BE49-F238E27FC236}">
                    <a16:creationId xmlns:a16="http://schemas.microsoft.com/office/drawing/2014/main" id="{7FBBE95D-69B9-4E9F-A890-6BDB9F3FCF88}"/>
                  </a:ext>
                </a:extLst>
              </p:cNvPr>
              <p:cNvSpPr/>
              <p:nvPr/>
            </p:nvSpPr>
            <p:spPr>
              <a:xfrm>
                <a:off x="5373596" y="3490807"/>
                <a:ext cx="18775" cy="18775"/>
              </a:xfrm>
              <a:custGeom>
                <a:avLst/>
                <a:gdLst>
                  <a:gd name="connsiteX0" fmla="*/ 18776 w 18775"/>
                  <a:gd name="connsiteY0" fmla="*/ 9388 h 18775"/>
                  <a:gd name="connsiteX1" fmla="*/ 9388 w 18775"/>
                  <a:gd name="connsiteY1" fmla="*/ 18776 h 18775"/>
                  <a:gd name="connsiteX2" fmla="*/ 0 w 18775"/>
                  <a:gd name="connsiteY2" fmla="*/ 9388 h 18775"/>
                  <a:gd name="connsiteX3" fmla="*/ 9388 w 18775"/>
                  <a:gd name="connsiteY3" fmla="*/ 0 h 18775"/>
                  <a:gd name="connsiteX4" fmla="*/ 18776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18776" y="9388"/>
                    </a:moveTo>
                    <a:cubicBezTo>
                      <a:pt x="18776" y="14573"/>
                      <a:pt x="14573" y="18776"/>
                      <a:pt x="9388" y="18776"/>
                    </a:cubicBezTo>
                    <a:cubicBezTo>
                      <a:pt x="4203" y="18776"/>
                      <a:pt x="0" y="14573"/>
                      <a:pt x="0" y="9388"/>
                    </a:cubicBezTo>
                    <a:cubicBezTo>
                      <a:pt x="0" y="4203"/>
                      <a:pt x="4203" y="0"/>
                      <a:pt x="9388" y="0"/>
                    </a:cubicBezTo>
                    <a:cubicBezTo>
                      <a:pt x="14573" y="0"/>
                      <a:pt x="18776" y="4203"/>
                      <a:pt x="18776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32D0281D-79C8-47D3-AA9C-F9A435E5B07D}"/>
                  </a:ext>
                </a:extLst>
              </p:cNvPr>
              <p:cNvSpPr/>
              <p:nvPr/>
            </p:nvSpPr>
            <p:spPr>
              <a:xfrm>
                <a:off x="5156571" y="349080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40DD52EF-3D45-4D22-8E06-FD0D497F9884}"/>
                  </a:ext>
                </a:extLst>
              </p:cNvPr>
              <p:cNvSpPr/>
              <p:nvPr/>
            </p:nvSpPr>
            <p:spPr>
              <a:xfrm>
                <a:off x="4939362" y="349080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52" name="Freeform: Shape 151">
                <a:extLst>
                  <a:ext uri="{FF2B5EF4-FFF2-40B4-BE49-F238E27FC236}">
                    <a16:creationId xmlns:a16="http://schemas.microsoft.com/office/drawing/2014/main" id="{D35FB989-ADA1-467E-8006-1AE7D166163E}"/>
                  </a:ext>
                </a:extLst>
              </p:cNvPr>
              <p:cNvSpPr/>
              <p:nvPr/>
            </p:nvSpPr>
            <p:spPr>
              <a:xfrm>
                <a:off x="4722336" y="349080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53" name="Freeform: Shape 152">
                <a:extLst>
                  <a:ext uri="{FF2B5EF4-FFF2-40B4-BE49-F238E27FC236}">
                    <a16:creationId xmlns:a16="http://schemas.microsoft.com/office/drawing/2014/main" id="{3FC72C73-98BC-466D-B3D1-55A99D08DA11}"/>
                  </a:ext>
                </a:extLst>
              </p:cNvPr>
              <p:cNvSpPr/>
              <p:nvPr/>
            </p:nvSpPr>
            <p:spPr>
              <a:xfrm>
                <a:off x="4505311" y="349080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54" name="Freeform: Shape 153">
                <a:extLst>
                  <a:ext uri="{FF2B5EF4-FFF2-40B4-BE49-F238E27FC236}">
                    <a16:creationId xmlns:a16="http://schemas.microsoft.com/office/drawing/2014/main" id="{3C08D21C-25EB-4CEF-A6F8-446133DAE7D7}"/>
                  </a:ext>
                </a:extLst>
              </p:cNvPr>
              <p:cNvSpPr/>
              <p:nvPr/>
            </p:nvSpPr>
            <p:spPr>
              <a:xfrm>
                <a:off x="4288102" y="349080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55" name="Freeform: Shape 154">
                <a:extLst>
                  <a:ext uri="{FF2B5EF4-FFF2-40B4-BE49-F238E27FC236}">
                    <a16:creationId xmlns:a16="http://schemas.microsoft.com/office/drawing/2014/main" id="{2CD3FCD6-5B22-456C-B5D7-926C5A7B6EBF}"/>
                  </a:ext>
                </a:extLst>
              </p:cNvPr>
              <p:cNvSpPr/>
              <p:nvPr/>
            </p:nvSpPr>
            <p:spPr>
              <a:xfrm>
                <a:off x="4071077" y="349080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</p:grpSp>
        <p:grpSp>
          <p:nvGrpSpPr>
            <p:cNvPr id="61" name="Graphic 36">
              <a:extLst>
                <a:ext uri="{FF2B5EF4-FFF2-40B4-BE49-F238E27FC236}">
                  <a16:creationId xmlns:a16="http://schemas.microsoft.com/office/drawing/2014/main" id="{F2AA411E-4305-4737-8768-3E98E2C6AC08}"/>
                </a:ext>
              </a:extLst>
            </p:cNvPr>
            <p:cNvGrpSpPr/>
            <p:nvPr/>
          </p:nvGrpSpPr>
          <p:grpSpPr>
            <a:xfrm>
              <a:off x="4071077" y="3295318"/>
              <a:ext cx="3058050" cy="18775"/>
              <a:chOff x="4071077" y="3295318"/>
              <a:chExt cx="3058050" cy="18775"/>
            </a:xfrm>
            <a:solidFill>
              <a:srgbClr val="FFFFFF"/>
            </a:solidFill>
          </p:grpSpPr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70A21646-706B-46A6-B9B3-0EBB27822B67}"/>
                  </a:ext>
                </a:extLst>
              </p:cNvPr>
              <p:cNvSpPr/>
              <p:nvPr/>
            </p:nvSpPr>
            <p:spPr>
              <a:xfrm>
                <a:off x="7110351" y="329531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592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E2998AA5-C8BF-4C66-8C3A-02FAEB1FFDF8}"/>
                  </a:ext>
                </a:extLst>
              </p:cNvPr>
              <p:cNvSpPr/>
              <p:nvPr/>
            </p:nvSpPr>
            <p:spPr>
              <a:xfrm>
                <a:off x="6893326" y="329531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049" y="18592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8F0B0EE1-FA7E-43DA-824B-5CEA3AC9F989}"/>
                  </a:ext>
                </a:extLst>
              </p:cNvPr>
              <p:cNvSpPr/>
              <p:nvPr/>
            </p:nvSpPr>
            <p:spPr>
              <a:xfrm>
                <a:off x="6676116" y="329531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592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6533842C-B359-4CEC-8041-8F354321452D}"/>
                  </a:ext>
                </a:extLst>
              </p:cNvPr>
              <p:cNvSpPr/>
              <p:nvPr/>
            </p:nvSpPr>
            <p:spPr>
              <a:xfrm>
                <a:off x="6459091" y="329531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80EBE412-0335-4025-932B-67D399F5B30B}"/>
                  </a:ext>
                </a:extLst>
              </p:cNvPr>
              <p:cNvSpPr/>
              <p:nvPr/>
            </p:nvSpPr>
            <p:spPr>
              <a:xfrm>
                <a:off x="6242066" y="329531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050" y="18592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21F99018-D766-4F5B-B435-47A7218D7641}"/>
                  </a:ext>
                </a:extLst>
              </p:cNvPr>
              <p:cNvSpPr/>
              <p:nvPr/>
            </p:nvSpPr>
            <p:spPr>
              <a:xfrm>
                <a:off x="6024856" y="329531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592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57326E71-E240-41BD-B17D-83007FC5F47D}"/>
                  </a:ext>
                </a:extLst>
              </p:cNvPr>
              <p:cNvSpPr/>
              <p:nvPr/>
            </p:nvSpPr>
            <p:spPr>
              <a:xfrm>
                <a:off x="5807831" y="329531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592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CE49451D-1B4E-45FF-8682-C5C79DB63581}"/>
                  </a:ext>
                </a:extLst>
              </p:cNvPr>
              <p:cNvSpPr/>
              <p:nvPr/>
            </p:nvSpPr>
            <p:spPr>
              <a:xfrm>
                <a:off x="5590806" y="329531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050" y="18592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34" name="Freeform: Shape 133">
                <a:extLst>
                  <a:ext uri="{FF2B5EF4-FFF2-40B4-BE49-F238E27FC236}">
                    <a16:creationId xmlns:a16="http://schemas.microsoft.com/office/drawing/2014/main" id="{B0613287-157A-4D50-BCA5-7A0991BB6040}"/>
                  </a:ext>
                </a:extLst>
              </p:cNvPr>
              <p:cNvSpPr/>
              <p:nvPr/>
            </p:nvSpPr>
            <p:spPr>
              <a:xfrm>
                <a:off x="5373596" y="329531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592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35" name="Freeform: Shape 134">
                <a:extLst>
                  <a:ext uri="{FF2B5EF4-FFF2-40B4-BE49-F238E27FC236}">
                    <a16:creationId xmlns:a16="http://schemas.microsoft.com/office/drawing/2014/main" id="{BED90F1C-898A-42EA-A490-B4392646ACE9}"/>
                  </a:ext>
                </a:extLst>
              </p:cNvPr>
              <p:cNvSpPr/>
              <p:nvPr/>
            </p:nvSpPr>
            <p:spPr>
              <a:xfrm>
                <a:off x="5156571" y="329531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592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36" name="Freeform: Shape 135">
                <a:extLst>
                  <a:ext uri="{FF2B5EF4-FFF2-40B4-BE49-F238E27FC236}">
                    <a16:creationId xmlns:a16="http://schemas.microsoft.com/office/drawing/2014/main" id="{4C0E4767-3A2A-49C7-954F-4E8CC1F594D4}"/>
                  </a:ext>
                </a:extLst>
              </p:cNvPr>
              <p:cNvSpPr/>
              <p:nvPr/>
            </p:nvSpPr>
            <p:spPr>
              <a:xfrm>
                <a:off x="4939362" y="329531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592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A4934E54-4994-4765-8399-7A795ED657C7}"/>
                  </a:ext>
                </a:extLst>
              </p:cNvPr>
              <p:cNvSpPr/>
              <p:nvPr/>
            </p:nvSpPr>
            <p:spPr>
              <a:xfrm>
                <a:off x="4722336" y="329531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592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06535D67-89FD-4528-BE9F-766DC242EEA7}"/>
                  </a:ext>
                </a:extLst>
              </p:cNvPr>
              <p:cNvSpPr/>
              <p:nvPr/>
            </p:nvSpPr>
            <p:spPr>
              <a:xfrm>
                <a:off x="4505311" y="329531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53365D83-C826-4C9A-B5DA-0E53A50F4BF1}"/>
                  </a:ext>
                </a:extLst>
              </p:cNvPr>
              <p:cNvSpPr/>
              <p:nvPr/>
            </p:nvSpPr>
            <p:spPr>
              <a:xfrm>
                <a:off x="4288102" y="329531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592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58911D74-8A5E-4530-9DD1-A8938E67683E}"/>
                  </a:ext>
                </a:extLst>
              </p:cNvPr>
              <p:cNvSpPr/>
              <p:nvPr/>
            </p:nvSpPr>
            <p:spPr>
              <a:xfrm>
                <a:off x="4071077" y="329531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592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</p:grpSp>
        <p:grpSp>
          <p:nvGrpSpPr>
            <p:cNvPr id="62" name="Graphic 36">
              <a:extLst>
                <a:ext uri="{FF2B5EF4-FFF2-40B4-BE49-F238E27FC236}">
                  <a16:creationId xmlns:a16="http://schemas.microsoft.com/office/drawing/2014/main" id="{E3080C1E-148B-43DF-AA7C-5ADD806F1CBA}"/>
                </a:ext>
              </a:extLst>
            </p:cNvPr>
            <p:cNvGrpSpPr/>
            <p:nvPr/>
          </p:nvGrpSpPr>
          <p:grpSpPr>
            <a:xfrm>
              <a:off x="4071077" y="3099646"/>
              <a:ext cx="3058050" cy="18775"/>
              <a:chOff x="4071077" y="3099646"/>
              <a:chExt cx="3058050" cy="18775"/>
            </a:xfrm>
            <a:solidFill>
              <a:srgbClr val="FFFFFF"/>
            </a:solidFill>
          </p:grpSpPr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BE553C59-9D00-42D5-993B-0B2008281FC8}"/>
                  </a:ext>
                </a:extLst>
              </p:cNvPr>
              <p:cNvSpPr/>
              <p:nvPr/>
            </p:nvSpPr>
            <p:spPr>
              <a:xfrm>
                <a:off x="7110351" y="3099646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DFA06F72-2024-45F9-8F40-F6FA338D7581}"/>
                  </a:ext>
                </a:extLst>
              </p:cNvPr>
              <p:cNvSpPr/>
              <p:nvPr/>
            </p:nvSpPr>
            <p:spPr>
              <a:xfrm>
                <a:off x="6893326" y="3099646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049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9E4612E3-A0C7-4505-ABB5-AB93D888D210}"/>
                  </a:ext>
                </a:extLst>
              </p:cNvPr>
              <p:cNvSpPr/>
              <p:nvPr/>
            </p:nvSpPr>
            <p:spPr>
              <a:xfrm>
                <a:off x="6676116" y="3099646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id="{D4B4BE18-2914-4FBD-83B4-72CE6C03C4F9}"/>
                  </a:ext>
                </a:extLst>
              </p:cNvPr>
              <p:cNvSpPr/>
              <p:nvPr/>
            </p:nvSpPr>
            <p:spPr>
              <a:xfrm>
                <a:off x="6459091" y="3099646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E8E5EB9A-923C-40E0-B468-1D496DD2516B}"/>
                  </a:ext>
                </a:extLst>
              </p:cNvPr>
              <p:cNvSpPr/>
              <p:nvPr/>
            </p:nvSpPr>
            <p:spPr>
              <a:xfrm>
                <a:off x="6242066" y="3099646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050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91600277-E93E-4D8F-BC65-839BD7634E34}"/>
                  </a:ext>
                </a:extLst>
              </p:cNvPr>
              <p:cNvSpPr/>
              <p:nvPr/>
            </p:nvSpPr>
            <p:spPr>
              <a:xfrm>
                <a:off x="6024856" y="3099646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F76FF119-93C2-4AE3-AF09-480D93A94C36}"/>
                  </a:ext>
                </a:extLst>
              </p:cNvPr>
              <p:cNvSpPr/>
              <p:nvPr/>
            </p:nvSpPr>
            <p:spPr>
              <a:xfrm>
                <a:off x="5807831" y="3099646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117C6298-81BD-4CB9-8A3B-0FEBC742C004}"/>
                  </a:ext>
                </a:extLst>
              </p:cNvPr>
              <p:cNvSpPr/>
              <p:nvPr/>
            </p:nvSpPr>
            <p:spPr>
              <a:xfrm>
                <a:off x="5590806" y="3099646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050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0EC13744-1F12-4B59-BDBA-50763EEC910D}"/>
                  </a:ext>
                </a:extLst>
              </p:cNvPr>
              <p:cNvSpPr/>
              <p:nvPr/>
            </p:nvSpPr>
            <p:spPr>
              <a:xfrm>
                <a:off x="5373596" y="3099646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AE17E09B-E074-4BD1-A4EB-4A8681DC5625}"/>
                  </a:ext>
                </a:extLst>
              </p:cNvPr>
              <p:cNvSpPr/>
              <p:nvPr/>
            </p:nvSpPr>
            <p:spPr>
              <a:xfrm>
                <a:off x="5156571" y="3099646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DE673D6D-C139-4FD8-BB5D-96B5F35DDE78}"/>
                  </a:ext>
                </a:extLst>
              </p:cNvPr>
              <p:cNvSpPr/>
              <p:nvPr/>
            </p:nvSpPr>
            <p:spPr>
              <a:xfrm>
                <a:off x="4939362" y="3099646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FE1853C0-9310-4BDE-BF51-4F55A61CBE01}"/>
                  </a:ext>
                </a:extLst>
              </p:cNvPr>
              <p:cNvSpPr/>
              <p:nvPr/>
            </p:nvSpPr>
            <p:spPr>
              <a:xfrm>
                <a:off x="4722336" y="3099646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D890363F-7F93-4B2C-8918-1D6B786C5EEE}"/>
                  </a:ext>
                </a:extLst>
              </p:cNvPr>
              <p:cNvSpPr/>
              <p:nvPr/>
            </p:nvSpPr>
            <p:spPr>
              <a:xfrm>
                <a:off x="4505311" y="3099646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49A6423E-AFF9-46D4-A848-6E0EC2BD5167}"/>
                  </a:ext>
                </a:extLst>
              </p:cNvPr>
              <p:cNvSpPr/>
              <p:nvPr/>
            </p:nvSpPr>
            <p:spPr>
              <a:xfrm>
                <a:off x="4288102" y="3099646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D9C9195A-81D7-40FB-93A8-31B9EB9F58DD}"/>
                  </a:ext>
                </a:extLst>
              </p:cNvPr>
              <p:cNvSpPr/>
              <p:nvPr/>
            </p:nvSpPr>
            <p:spPr>
              <a:xfrm>
                <a:off x="4071077" y="3099646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</p:grpSp>
        <p:grpSp>
          <p:nvGrpSpPr>
            <p:cNvPr id="63" name="Graphic 36">
              <a:extLst>
                <a:ext uri="{FF2B5EF4-FFF2-40B4-BE49-F238E27FC236}">
                  <a16:creationId xmlns:a16="http://schemas.microsoft.com/office/drawing/2014/main" id="{128A47BC-E7A5-4A23-962C-0B520D475984}"/>
                </a:ext>
              </a:extLst>
            </p:cNvPr>
            <p:cNvGrpSpPr/>
            <p:nvPr/>
          </p:nvGrpSpPr>
          <p:grpSpPr>
            <a:xfrm>
              <a:off x="4071077" y="2904157"/>
              <a:ext cx="3058050" cy="18775"/>
              <a:chOff x="4071077" y="2904157"/>
              <a:chExt cx="3058050" cy="18775"/>
            </a:xfrm>
            <a:solidFill>
              <a:srgbClr val="FFFFFF"/>
            </a:solidFill>
          </p:grpSpPr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A05E62AD-9D3E-477B-AFA0-FEFF57BCC1DE}"/>
                  </a:ext>
                </a:extLst>
              </p:cNvPr>
              <p:cNvSpPr/>
              <p:nvPr/>
            </p:nvSpPr>
            <p:spPr>
              <a:xfrm>
                <a:off x="7110351" y="290415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893B459A-5DE1-476A-A95D-5CF9AEC11DF3}"/>
                  </a:ext>
                </a:extLst>
              </p:cNvPr>
              <p:cNvSpPr/>
              <p:nvPr/>
            </p:nvSpPr>
            <p:spPr>
              <a:xfrm>
                <a:off x="6893326" y="290415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049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5FADC266-0463-4E5E-8886-0F73914AFDAB}"/>
                  </a:ext>
                </a:extLst>
              </p:cNvPr>
              <p:cNvSpPr/>
              <p:nvPr/>
            </p:nvSpPr>
            <p:spPr>
              <a:xfrm>
                <a:off x="6676116" y="290415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67B85D86-B0A0-4524-B5FA-41EAE5DC4520}"/>
                  </a:ext>
                </a:extLst>
              </p:cNvPr>
              <p:cNvSpPr/>
              <p:nvPr/>
            </p:nvSpPr>
            <p:spPr>
              <a:xfrm>
                <a:off x="6459091" y="290415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9F533248-8EC2-49BC-91F6-BEAE58A0449D}"/>
                  </a:ext>
                </a:extLst>
              </p:cNvPr>
              <p:cNvSpPr/>
              <p:nvPr/>
            </p:nvSpPr>
            <p:spPr>
              <a:xfrm>
                <a:off x="6242066" y="290415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050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 dirty="0">
                  <a:latin typeface="Agency FB" panose="020B0503020202020204" pitchFamily="34" charset="0"/>
                </a:endParaRPr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461AF82C-C64F-4057-8E25-7FFFD98578AA}"/>
                  </a:ext>
                </a:extLst>
              </p:cNvPr>
              <p:cNvSpPr/>
              <p:nvPr/>
            </p:nvSpPr>
            <p:spPr>
              <a:xfrm>
                <a:off x="6024856" y="290415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1AA87D30-319C-4BAD-A0A1-87EA298A4C7B}"/>
                  </a:ext>
                </a:extLst>
              </p:cNvPr>
              <p:cNvSpPr/>
              <p:nvPr/>
            </p:nvSpPr>
            <p:spPr>
              <a:xfrm>
                <a:off x="5807831" y="290415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3CBE2CF9-9AE7-4552-AD31-EAC0F55CC2EC}"/>
                  </a:ext>
                </a:extLst>
              </p:cNvPr>
              <p:cNvSpPr/>
              <p:nvPr/>
            </p:nvSpPr>
            <p:spPr>
              <a:xfrm>
                <a:off x="5590806" y="290415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050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4DD5692B-5D21-4CAE-920F-611E8A53898E}"/>
                  </a:ext>
                </a:extLst>
              </p:cNvPr>
              <p:cNvSpPr/>
              <p:nvPr/>
            </p:nvSpPr>
            <p:spPr>
              <a:xfrm>
                <a:off x="5373596" y="290415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DA1B828C-4232-4F20-BC33-98672B6EF4C8}"/>
                  </a:ext>
                </a:extLst>
              </p:cNvPr>
              <p:cNvSpPr/>
              <p:nvPr/>
            </p:nvSpPr>
            <p:spPr>
              <a:xfrm>
                <a:off x="5156571" y="290415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87B19803-1354-4689-AB57-84092282603E}"/>
                  </a:ext>
                </a:extLst>
              </p:cNvPr>
              <p:cNvSpPr/>
              <p:nvPr/>
            </p:nvSpPr>
            <p:spPr>
              <a:xfrm>
                <a:off x="4939362" y="290415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0982BE97-7038-4DB8-85F7-470A47945D12}"/>
                  </a:ext>
                </a:extLst>
              </p:cNvPr>
              <p:cNvSpPr/>
              <p:nvPr/>
            </p:nvSpPr>
            <p:spPr>
              <a:xfrm>
                <a:off x="4722336" y="290415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A42B8FDF-8907-40A5-AA17-155F627D80E7}"/>
                  </a:ext>
                </a:extLst>
              </p:cNvPr>
              <p:cNvSpPr/>
              <p:nvPr/>
            </p:nvSpPr>
            <p:spPr>
              <a:xfrm>
                <a:off x="4505311" y="290415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D31D70AA-E275-4799-9AA4-340E09B0ED40}"/>
                  </a:ext>
                </a:extLst>
              </p:cNvPr>
              <p:cNvSpPr/>
              <p:nvPr/>
            </p:nvSpPr>
            <p:spPr>
              <a:xfrm>
                <a:off x="4288102" y="290415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F6B2C093-C800-4262-9A0B-F4873E0C7D2D}"/>
                  </a:ext>
                </a:extLst>
              </p:cNvPr>
              <p:cNvSpPr/>
              <p:nvPr/>
            </p:nvSpPr>
            <p:spPr>
              <a:xfrm>
                <a:off x="4071077" y="290415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</p:grpSp>
        <p:grpSp>
          <p:nvGrpSpPr>
            <p:cNvPr id="64" name="Graphic 36">
              <a:extLst>
                <a:ext uri="{FF2B5EF4-FFF2-40B4-BE49-F238E27FC236}">
                  <a16:creationId xmlns:a16="http://schemas.microsoft.com/office/drawing/2014/main" id="{7F99CEF6-C041-4E52-A702-934BF04FBCC5}"/>
                </a:ext>
              </a:extLst>
            </p:cNvPr>
            <p:cNvGrpSpPr/>
            <p:nvPr/>
          </p:nvGrpSpPr>
          <p:grpSpPr>
            <a:xfrm>
              <a:off x="4071077" y="2735176"/>
              <a:ext cx="3058050" cy="18775"/>
              <a:chOff x="4071077" y="2735176"/>
              <a:chExt cx="3058050" cy="18775"/>
            </a:xfrm>
            <a:solidFill>
              <a:srgbClr val="FFFFFF"/>
            </a:solidFill>
          </p:grpSpPr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D7D865BB-23F2-41A3-B785-2EAB4209AA91}"/>
                  </a:ext>
                </a:extLst>
              </p:cNvPr>
              <p:cNvSpPr/>
              <p:nvPr/>
            </p:nvSpPr>
            <p:spPr>
              <a:xfrm>
                <a:off x="7110351" y="2735176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82AC6EC1-E67C-447C-9C14-CB17A7C08B0C}"/>
                  </a:ext>
                </a:extLst>
              </p:cNvPr>
              <p:cNvSpPr/>
              <p:nvPr/>
            </p:nvSpPr>
            <p:spPr>
              <a:xfrm>
                <a:off x="6893326" y="2735176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049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E635B589-EA09-4AD1-B58B-45C27B7D5403}"/>
                  </a:ext>
                </a:extLst>
              </p:cNvPr>
              <p:cNvSpPr/>
              <p:nvPr/>
            </p:nvSpPr>
            <p:spPr>
              <a:xfrm>
                <a:off x="6676116" y="2735176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D4F372CD-AA73-4DE5-BE5C-AF5E6B6449B4}"/>
                  </a:ext>
                </a:extLst>
              </p:cNvPr>
              <p:cNvSpPr/>
              <p:nvPr/>
            </p:nvSpPr>
            <p:spPr>
              <a:xfrm>
                <a:off x="6459091" y="2735176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6D4A9139-85C9-4969-9D52-16C8E700D8FB}"/>
                  </a:ext>
                </a:extLst>
              </p:cNvPr>
              <p:cNvSpPr/>
              <p:nvPr/>
            </p:nvSpPr>
            <p:spPr>
              <a:xfrm>
                <a:off x="6242066" y="2735176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050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C254C36A-2D68-485F-AC03-D1CD82A4F386}"/>
                  </a:ext>
                </a:extLst>
              </p:cNvPr>
              <p:cNvSpPr/>
              <p:nvPr/>
            </p:nvSpPr>
            <p:spPr>
              <a:xfrm>
                <a:off x="6024856" y="2735176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5CEBC645-CAD0-4CFA-BC28-21AF3F7EC3B9}"/>
                  </a:ext>
                </a:extLst>
              </p:cNvPr>
              <p:cNvSpPr/>
              <p:nvPr/>
            </p:nvSpPr>
            <p:spPr>
              <a:xfrm>
                <a:off x="5807831" y="2735176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33B5D3FE-6AD0-4EF9-A904-4DE4B68E5243}"/>
                  </a:ext>
                </a:extLst>
              </p:cNvPr>
              <p:cNvSpPr/>
              <p:nvPr/>
            </p:nvSpPr>
            <p:spPr>
              <a:xfrm>
                <a:off x="5590806" y="2735176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050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2F5580C0-5730-4F60-BC0F-58851AF29815}"/>
                  </a:ext>
                </a:extLst>
              </p:cNvPr>
              <p:cNvSpPr/>
              <p:nvPr/>
            </p:nvSpPr>
            <p:spPr>
              <a:xfrm>
                <a:off x="5373596" y="2735176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8BA85E40-85EB-497D-B2E0-703465D982FF}"/>
                  </a:ext>
                </a:extLst>
              </p:cNvPr>
              <p:cNvSpPr/>
              <p:nvPr/>
            </p:nvSpPr>
            <p:spPr>
              <a:xfrm>
                <a:off x="5156571" y="2735176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7943A78C-676D-4BA1-BE6B-4D7B45EFD37D}"/>
                  </a:ext>
                </a:extLst>
              </p:cNvPr>
              <p:cNvSpPr/>
              <p:nvPr/>
            </p:nvSpPr>
            <p:spPr>
              <a:xfrm>
                <a:off x="4939362" y="2735176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A2D3086B-C3FD-49A2-A7B8-CE72778B6A81}"/>
                  </a:ext>
                </a:extLst>
              </p:cNvPr>
              <p:cNvSpPr/>
              <p:nvPr/>
            </p:nvSpPr>
            <p:spPr>
              <a:xfrm>
                <a:off x="4722336" y="2735176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59F5DF2E-2BEF-4BFE-A5AE-97CE5463BD35}"/>
                  </a:ext>
                </a:extLst>
              </p:cNvPr>
              <p:cNvSpPr/>
              <p:nvPr/>
            </p:nvSpPr>
            <p:spPr>
              <a:xfrm>
                <a:off x="4505311" y="2735176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708EC5B4-75B5-4EE4-84AA-065B96BF6994}"/>
                  </a:ext>
                </a:extLst>
              </p:cNvPr>
              <p:cNvSpPr/>
              <p:nvPr/>
            </p:nvSpPr>
            <p:spPr>
              <a:xfrm>
                <a:off x="4288102" y="2735176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1863CC57-FA56-479E-88DD-8478D9F3E88D}"/>
                  </a:ext>
                </a:extLst>
              </p:cNvPr>
              <p:cNvSpPr/>
              <p:nvPr/>
            </p:nvSpPr>
            <p:spPr>
              <a:xfrm>
                <a:off x="4071077" y="2735176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</p:grpSp>
        <p:grpSp>
          <p:nvGrpSpPr>
            <p:cNvPr id="65" name="Graphic 36">
              <a:extLst>
                <a:ext uri="{FF2B5EF4-FFF2-40B4-BE49-F238E27FC236}">
                  <a16:creationId xmlns:a16="http://schemas.microsoft.com/office/drawing/2014/main" id="{6E9F5AE5-7100-4DFF-9E18-DFE995CB1446}"/>
                </a:ext>
              </a:extLst>
            </p:cNvPr>
            <p:cNvGrpSpPr/>
            <p:nvPr/>
          </p:nvGrpSpPr>
          <p:grpSpPr>
            <a:xfrm>
              <a:off x="4071077" y="2539688"/>
              <a:ext cx="3058050" cy="18775"/>
              <a:chOff x="4071077" y="2539688"/>
              <a:chExt cx="3058050" cy="18775"/>
            </a:xfrm>
            <a:solidFill>
              <a:srgbClr val="FFFFFF"/>
            </a:solidFill>
          </p:grpSpPr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BE313C10-2B42-4138-911C-55AC6566AA6C}"/>
                  </a:ext>
                </a:extLst>
              </p:cNvPr>
              <p:cNvSpPr/>
              <p:nvPr/>
            </p:nvSpPr>
            <p:spPr>
              <a:xfrm>
                <a:off x="7110351" y="253968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2DFD2C43-693E-49F4-8243-7F86B96B8E94}"/>
                  </a:ext>
                </a:extLst>
              </p:cNvPr>
              <p:cNvSpPr/>
              <p:nvPr/>
            </p:nvSpPr>
            <p:spPr>
              <a:xfrm>
                <a:off x="6893326" y="253968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049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EE064D35-2747-4438-A1EC-95E9D9E54F64}"/>
                  </a:ext>
                </a:extLst>
              </p:cNvPr>
              <p:cNvSpPr/>
              <p:nvPr/>
            </p:nvSpPr>
            <p:spPr>
              <a:xfrm>
                <a:off x="6676116" y="253968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AF66CE01-B534-4142-AE46-480710E9357A}"/>
                  </a:ext>
                </a:extLst>
              </p:cNvPr>
              <p:cNvSpPr/>
              <p:nvPr/>
            </p:nvSpPr>
            <p:spPr>
              <a:xfrm>
                <a:off x="6459091" y="253968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A18E6A97-072A-4711-B955-DF99AA7ECB00}"/>
                  </a:ext>
                </a:extLst>
              </p:cNvPr>
              <p:cNvSpPr/>
              <p:nvPr/>
            </p:nvSpPr>
            <p:spPr>
              <a:xfrm>
                <a:off x="6242066" y="253968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050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A845D461-DA47-4F38-B22F-9941A64043C4}"/>
                  </a:ext>
                </a:extLst>
              </p:cNvPr>
              <p:cNvSpPr/>
              <p:nvPr/>
            </p:nvSpPr>
            <p:spPr>
              <a:xfrm>
                <a:off x="6024856" y="253968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0662319D-5347-48F9-9392-DDB74A6A3F7B}"/>
                  </a:ext>
                </a:extLst>
              </p:cNvPr>
              <p:cNvSpPr/>
              <p:nvPr/>
            </p:nvSpPr>
            <p:spPr>
              <a:xfrm>
                <a:off x="5807831" y="253968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8815333C-E187-4DB5-824C-3FAD74E696A6}"/>
                  </a:ext>
                </a:extLst>
              </p:cNvPr>
              <p:cNvSpPr/>
              <p:nvPr/>
            </p:nvSpPr>
            <p:spPr>
              <a:xfrm>
                <a:off x="5590806" y="253968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050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0EAA26E6-22B1-470B-946D-01EFC1A9E265}"/>
                  </a:ext>
                </a:extLst>
              </p:cNvPr>
              <p:cNvSpPr/>
              <p:nvPr/>
            </p:nvSpPr>
            <p:spPr>
              <a:xfrm>
                <a:off x="5373596" y="253968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E8250578-3CDD-4FD2-B566-BA5C5E9591BA}"/>
                  </a:ext>
                </a:extLst>
              </p:cNvPr>
              <p:cNvSpPr/>
              <p:nvPr/>
            </p:nvSpPr>
            <p:spPr>
              <a:xfrm>
                <a:off x="5156571" y="253968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A06FD6F3-71E9-4C19-9A26-9D7C27A9DC3C}"/>
                  </a:ext>
                </a:extLst>
              </p:cNvPr>
              <p:cNvSpPr/>
              <p:nvPr/>
            </p:nvSpPr>
            <p:spPr>
              <a:xfrm>
                <a:off x="4939362" y="253968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33BF83C0-26FC-46D3-882D-C6355D312EBB}"/>
                  </a:ext>
                </a:extLst>
              </p:cNvPr>
              <p:cNvSpPr/>
              <p:nvPr/>
            </p:nvSpPr>
            <p:spPr>
              <a:xfrm>
                <a:off x="4722336" y="253968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1AFC8108-C5B4-4A6A-8079-B85F8B5070AE}"/>
                  </a:ext>
                </a:extLst>
              </p:cNvPr>
              <p:cNvSpPr/>
              <p:nvPr/>
            </p:nvSpPr>
            <p:spPr>
              <a:xfrm>
                <a:off x="4505311" y="253968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1F34B75D-2422-4A21-AC5B-93D37A0B7E5F}"/>
                  </a:ext>
                </a:extLst>
              </p:cNvPr>
              <p:cNvSpPr/>
              <p:nvPr/>
            </p:nvSpPr>
            <p:spPr>
              <a:xfrm>
                <a:off x="4288102" y="253968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98339E76-927B-499B-8683-BACDB9813CDE}"/>
                  </a:ext>
                </a:extLst>
              </p:cNvPr>
              <p:cNvSpPr/>
              <p:nvPr/>
            </p:nvSpPr>
            <p:spPr>
              <a:xfrm>
                <a:off x="4071077" y="253968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873709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C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0B43427-34DD-4C61-B9F3-0C67C2F2F3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DE5DF4-8F2B-4709-8F0C-D4AC0BE7E7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BE8A68-086F-4359-8992-4FA8E52201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gency FB" panose="020B0503020202020204" pitchFamily="34" charset="0"/>
              </a:defRPr>
            </a:lvl1pPr>
          </a:lstStyle>
          <a:p>
            <a:fld id="{E7E9672A-362E-4DC1-AEFE-7EE54A55E142}" type="datetimeFigureOut">
              <a:rPr lang="th-TH" smtClean="0"/>
              <a:pPr/>
              <a:t>04/04/66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C98449-DF9B-44DA-ADAF-4725E8BB63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gency FB" panose="020B0503020202020204" pitchFamily="34" charset="0"/>
              </a:defRPr>
            </a:lvl1pPr>
          </a:lstStyle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17DA7B-C7C8-46BF-AAF0-B852840CD0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gency FB" panose="020B0503020202020204" pitchFamily="34" charset="0"/>
              </a:defRPr>
            </a:lvl1pPr>
          </a:lstStyle>
          <a:p>
            <a:fld id="{94FF559C-3D56-4458-8087-8361C7DFA647}" type="slidenum">
              <a:rPr lang="th-TH" smtClean="0"/>
              <a:pPr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2392873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gency FB" panose="020B05030202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gency FB" panose="020B0503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gency FB" panose="020B0503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gency FB" panose="020B0503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gency FB" panose="020B0503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h-TH"/>
      </a:defPPr>
      <a:lvl1pPr marL="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7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9.png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hyperlink" Target="https://youtu.be/mvTv8Zk3V4s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bun1144/Password-is-unpredictable" TargetMode="Externa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4DBE05DE-D4BE-408A-A320-5C0AC9B2F2FA}"/>
              </a:ext>
            </a:extLst>
          </p:cNvPr>
          <p:cNvGrpSpPr/>
          <p:nvPr/>
        </p:nvGrpSpPr>
        <p:grpSpPr>
          <a:xfrm>
            <a:off x="10352053" y="-631887"/>
            <a:ext cx="2231555" cy="8121774"/>
            <a:chOff x="-437867" y="-631154"/>
            <a:chExt cx="2231555" cy="812177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1B549E38-77E4-4E49-B834-CD8C25D3074E}"/>
                </a:ext>
              </a:extLst>
            </p:cNvPr>
            <p:cNvGrpSpPr/>
            <p:nvPr/>
          </p:nvGrpSpPr>
          <p:grpSpPr>
            <a:xfrm rot="17410828">
              <a:off x="-1647059" y="1614844"/>
              <a:ext cx="4234265" cy="1815881"/>
              <a:chOff x="2202452" y="5588531"/>
              <a:chExt cx="4234265" cy="1815881"/>
            </a:xfrm>
          </p:grpSpPr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58AF4417-E90B-4D34-BBB0-AA74E997E49B}"/>
                  </a:ext>
                </a:extLst>
              </p:cNvPr>
              <p:cNvSpPr/>
              <p:nvPr/>
            </p:nvSpPr>
            <p:spPr>
              <a:xfrm>
                <a:off x="2202452" y="5703804"/>
                <a:ext cx="4053078" cy="1700608"/>
              </a:xfrm>
              <a:custGeom>
                <a:avLst/>
                <a:gdLst>
                  <a:gd name="connsiteX0" fmla="*/ 0 w 4053078"/>
                  <a:gd name="connsiteY0" fmla="*/ 1700609 h 1700608"/>
                  <a:gd name="connsiteX1" fmla="*/ 3158580 w 4053078"/>
                  <a:gd name="connsiteY1" fmla="*/ 570215 h 1700608"/>
                  <a:gd name="connsiteX2" fmla="*/ 3288208 w 4053078"/>
                  <a:gd name="connsiteY2" fmla="*/ 286502 h 1700608"/>
                  <a:gd name="connsiteX3" fmla="*/ 4053078 w 4053078"/>
                  <a:gd name="connsiteY3" fmla="*/ 0 h 17006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053078" h="1700608">
                    <a:moveTo>
                      <a:pt x="0" y="1700609"/>
                    </a:moveTo>
                    <a:lnTo>
                      <a:pt x="3158580" y="570215"/>
                    </a:lnTo>
                    <a:lnTo>
                      <a:pt x="3288208" y="286502"/>
                    </a:lnTo>
                    <a:lnTo>
                      <a:pt x="4053078" y="0"/>
                    </a:lnTo>
                  </a:path>
                </a:pathLst>
              </a:custGeom>
              <a:noFill/>
              <a:ln w="52348" cap="flat">
                <a:solidFill>
                  <a:srgbClr val="5CC6D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72E45EF8-3FA9-4DB0-AD0A-D10D01A97C3F}"/>
                  </a:ext>
                </a:extLst>
              </p:cNvPr>
              <p:cNvSpPr/>
              <p:nvPr/>
            </p:nvSpPr>
            <p:spPr>
              <a:xfrm>
                <a:off x="6238743" y="5588531"/>
                <a:ext cx="197974" cy="168988"/>
              </a:xfrm>
              <a:custGeom>
                <a:avLst/>
                <a:gdLst>
                  <a:gd name="connsiteX0" fmla="*/ 191147 w 197974"/>
                  <a:gd name="connsiteY0" fmla="*/ 115273 h 168988"/>
                  <a:gd name="connsiteX1" fmla="*/ 134986 w 197974"/>
                  <a:gd name="connsiteY1" fmla="*/ 5830 h 168988"/>
                  <a:gd name="connsiteX2" fmla="*/ 6828 w 197974"/>
                  <a:gd name="connsiteY2" fmla="*/ 53790 h 168988"/>
                  <a:gd name="connsiteX3" fmla="*/ 62989 w 197974"/>
                  <a:gd name="connsiteY3" fmla="*/ 163233 h 168988"/>
                  <a:gd name="connsiteX4" fmla="*/ 191147 w 197974"/>
                  <a:gd name="connsiteY4" fmla="*/ 115273 h 1689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7974" h="168988">
                    <a:moveTo>
                      <a:pt x="191147" y="115273"/>
                    </a:moveTo>
                    <a:cubicBezTo>
                      <a:pt x="211064" y="71775"/>
                      <a:pt x="185923" y="22839"/>
                      <a:pt x="134986" y="5830"/>
                    </a:cubicBezTo>
                    <a:cubicBezTo>
                      <a:pt x="84049" y="-11178"/>
                      <a:pt x="26745" y="10292"/>
                      <a:pt x="6828" y="53790"/>
                    </a:cubicBezTo>
                    <a:cubicBezTo>
                      <a:pt x="-13090" y="97288"/>
                      <a:pt x="12051" y="146223"/>
                      <a:pt x="62989" y="163233"/>
                    </a:cubicBezTo>
                    <a:cubicBezTo>
                      <a:pt x="113926" y="180101"/>
                      <a:pt x="171229" y="158632"/>
                      <a:pt x="191147" y="115273"/>
                    </a:cubicBezTo>
                    <a:close/>
                  </a:path>
                </a:pathLst>
              </a:custGeom>
              <a:noFill/>
              <a:ln w="52348" cap="flat">
                <a:solidFill>
                  <a:srgbClr val="5CC6D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th-TH" dirty="0">
                  <a:latin typeface="Agency FB" panose="020B0503020202020204" pitchFamily="34" charset="0"/>
                </a:endParaRPr>
              </a:p>
            </p:txBody>
          </p:sp>
        </p:grp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36E0CC3E-307B-46FB-BF27-496FFCE988B5}"/>
                </a:ext>
              </a:extLst>
            </p:cNvPr>
            <p:cNvSpPr/>
            <p:nvPr/>
          </p:nvSpPr>
          <p:spPr>
            <a:xfrm rot="17401931">
              <a:off x="-1890565" y="3407791"/>
              <a:ext cx="4267764" cy="1099860"/>
            </a:xfrm>
            <a:custGeom>
              <a:avLst/>
              <a:gdLst>
                <a:gd name="connsiteX0" fmla="*/ 0 w 4267764"/>
                <a:gd name="connsiteY0" fmla="*/ 1015932 h 1099860"/>
                <a:gd name="connsiteX1" fmla="*/ 1853321 w 4267764"/>
                <a:gd name="connsiteY1" fmla="*/ 321775 h 1099860"/>
                <a:gd name="connsiteX2" fmla="*/ 2525460 w 4267764"/>
                <a:gd name="connsiteY2" fmla="*/ 545818 h 1099860"/>
                <a:gd name="connsiteX3" fmla="*/ 3982550 w 4267764"/>
                <a:gd name="connsiteY3" fmla="*/ 0 h 1099860"/>
                <a:gd name="connsiteX4" fmla="*/ 4267764 w 4267764"/>
                <a:gd name="connsiteY4" fmla="*/ 95083 h 1099860"/>
                <a:gd name="connsiteX5" fmla="*/ 1913563 w 4267764"/>
                <a:gd name="connsiteY5" fmla="*/ 976896 h 1099860"/>
                <a:gd name="connsiteX6" fmla="*/ 1211385 w 4267764"/>
                <a:gd name="connsiteY6" fmla="*/ 742953 h 1099860"/>
                <a:gd name="connsiteX7" fmla="*/ 258603 w 4267764"/>
                <a:gd name="connsiteY7" fmla="*/ 1099861 h 1099860"/>
                <a:gd name="connsiteX8" fmla="*/ 0 w 4267764"/>
                <a:gd name="connsiteY8" fmla="*/ 1015932 h 1099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67764" h="1099860">
                  <a:moveTo>
                    <a:pt x="0" y="1015932"/>
                  </a:moveTo>
                  <a:lnTo>
                    <a:pt x="1853321" y="321775"/>
                  </a:lnTo>
                  <a:lnTo>
                    <a:pt x="2525460" y="545818"/>
                  </a:lnTo>
                  <a:lnTo>
                    <a:pt x="3982550" y="0"/>
                  </a:lnTo>
                  <a:lnTo>
                    <a:pt x="4267764" y="95083"/>
                  </a:lnTo>
                  <a:lnTo>
                    <a:pt x="1913563" y="976896"/>
                  </a:lnTo>
                  <a:lnTo>
                    <a:pt x="1211385" y="742953"/>
                  </a:lnTo>
                  <a:lnTo>
                    <a:pt x="258603" y="1099861"/>
                  </a:lnTo>
                  <a:cubicBezTo>
                    <a:pt x="258603" y="1099722"/>
                    <a:pt x="58773" y="993904"/>
                    <a:pt x="0" y="1015932"/>
                  </a:cubicBezTo>
                  <a:close/>
                </a:path>
              </a:pathLst>
            </a:custGeom>
            <a:solidFill>
              <a:srgbClr val="5CC6D6">
                <a:alpha val="20000"/>
              </a:srgbClr>
            </a:solidFill>
            <a:ln w="163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 dirty="0">
                <a:latin typeface="Agency FB" panose="020B0503020202020204" pitchFamily="34" charset="0"/>
              </a:endParaRP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395E8997-A24E-4CED-833E-5E158AE0FD59}"/>
                </a:ext>
              </a:extLst>
            </p:cNvPr>
            <p:cNvGrpSpPr/>
            <p:nvPr/>
          </p:nvGrpSpPr>
          <p:grpSpPr>
            <a:xfrm rot="17290100">
              <a:off x="-391493" y="4141543"/>
              <a:ext cx="2009723" cy="1187693"/>
              <a:chOff x="8618546" y="3870609"/>
              <a:chExt cx="2009723" cy="1187693"/>
            </a:xfrm>
          </p:grpSpPr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56B23FE7-99DA-4DB6-8FA2-CE753AD7CC44}"/>
                  </a:ext>
                </a:extLst>
              </p:cNvPr>
              <p:cNvSpPr/>
              <p:nvPr/>
            </p:nvSpPr>
            <p:spPr>
              <a:xfrm>
                <a:off x="8618546" y="4458531"/>
                <a:ext cx="439984" cy="599771"/>
              </a:xfrm>
              <a:custGeom>
                <a:avLst/>
                <a:gdLst>
                  <a:gd name="connsiteX0" fmla="*/ 240155 w 439984"/>
                  <a:gd name="connsiteY0" fmla="*/ 74867 h 599771"/>
                  <a:gd name="connsiteX1" fmla="*/ 439984 w 439984"/>
                  <a:gd name="connsiteY1" fmla="*/ 0 h 599771"/>
                  <a:gd name="connsiteX2" fmla="*/ 200156 w 439984"/>
                  <a:gd name="connsiteY2" fmla="*/ 524765 h 599771"/>
                  <a:gd name="connsiteX3" fmla="*/ 0 w 439984"/>
                  <a:gd name="connsiteY3" fmla="*/ 599772 h 5997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9984" h="599771">
                    <a:moveTo>
                      <a:pt x="240155" y="74867"/>
                    </a:moveTo>
                    <a:lnTo>
                      <a:pt x="439984" y="0"/>
                    </a:lnTo>
                    <a:lnTo>
                      <a:pt x="200156" y="524765"/>
                    </a:lnTo>
                    <a:lnTo>
                      <a:pt x="0" y="599772"/>
                    </a:lnTo>
                    <a:close/>
                  </a:path>
                </a:pathLst>
              </a:custGeom>
              <a:solidFill>
                <a:srgbClr val="5CC6D6">
                  <a:alpha val="20000"/>
                </a:srgbClr>
              </a:solidFill>
              <a:ln w="163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7576898C-2ABA-4B05-B01B-A0E395DC2E08}"/>
                  </a:ext>
                </a:extLst>
              </p:cNvPr>
              <p:cNvSpPr/>
              <p:nvPr/>
            </p:nvSpPr>
            <p:spPr>
              <a:xfrm>
                <a:off x="9011021" y="4311585"/>
                <a:ext cx="439984" cy="599771"/>
              </a:xfrm>
              <a:custGeom>
                <a:avLst/>
                <a:gdLst>
                  <a:gd name="connsiteX0" fmla="*/ 240155 w 439984"/>
                  <a:gd name="connsiteY0" fmla="*/ 74728 h 599771"/>
                  <a:gd name="connsiteX1" fmla="*/ 439984 w 439984"/>
                  <a:gd name="connsiteY1" fmla="*/ 0 h 599771"/>
                  <a:gd name="connsiteX2" fmla="*/ 200156 w 439984"/>
                  <a:gd name="connsiteY2" fmla="*/ 524766 h 599771"/>
                  <a:gd name="connsiteX3" fmla="*/ 0 w 439984"/>
                  <a:gd name="connsiteY3" fmla="*/ 599772 h 5997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9984" h="599771">
                    <a:moveTo>
                      <a:pt x="240155" y="74728"/>
                    </a:moveTo>
                    <a:lnTo>
                      <a:pt x="439984" y="0"/>
                    </a:lnTo>
                    <a:lnTo>
                      <a:pt x="200156" y="524766"/>
                    </a:lnTo>
                    <a:lnTo>
                      <a:pt x="0" y="599772"/>
                    </a:lnTo>
                    <a:close/>
                  </a:path>
                </a:pathLst>
              </a:custGeom>
              <a:solidFill>
                <a:srgbClr val="5CC6D6">
                  <a:alpha val="20000"/>
                </a:srgbClr>
              </a:solidFill>
              <a:ln w="163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F908BE48-0B57-4E01-8051-BDA32672A4B4}"/>
                  </a:ext>
                </a:extLst>
              </p:cNvPr>
              <p:cNvSpPr/>
              <p:nvPr/>
            </p:nvSpPr>
            <p:spPr>
              <a:xfrm>
                <a:off x="9403498" y="4164501"/>
                <a:ext cx="439820" cy="599771"/>
              </a:xfrm>
              <a:custGeom>
                <a:avLst/>
                <a:gdLst>
                  <a:gd name="connsiteX0" fmla="*/ 240154 w 439820"/>
                  <a:gd name="connsiteY0" fmla="*/ 74867 h 599771"/>
                  <a:gd name="connsiteX1" fmla="*/ 439821 w 439820"/>
                  <a:gd name="connsiteY1" fmla="*/ 0 h 599771"/>
                  <a:gd name="connsiteX2" fmla="*/ 199993 w 439820"/>
                  <a:gd name="connsiteY2" fmla="*/ 524905 h 599771"/>
                  <a:gd name="connsiteX3" fmla="*/ 0 w 439820"/>
                  <a:gd name="connsiteY3" fmla="*/ 599772 h 5997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9820" h="599771">
                    <a:moveTo>
                      <a:pt x="240154" y="74867"/>
                    </a:moveTo>
                    <a:lnTo>
                      <a:pt x="439821" y="0"/>
                    </a:lnTo>
                    <a:lnTo>
                      <a:pt x="199993" y="524905"/>
                    </a:lnTo>
                    <a:lnTo>
                      <a:pt x="0" y="599772"/>
                    </a:lnTo>
                    <a:close/>
                  </a:path>
                </a:pathLst>
              </a:custGeom>
              <a:solidFill>
                <a:srgbClr val="5CC6D6">
                  <a:alpha val="20000"/>
                </a:srgbClr>
              </a:solidFill>
              <a:ln w="163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76AA223B-D75F-498A-88D1-F8B6FD07B707}"/>
                  </a:ext>
                </a:extLst>
              </p:cNvPr>
              <p:cNvSpPr/>
              <p:nvPr/>
            </p:nvSpPr>
            <p:spPr>
              <a:xfrm>
                <a:off x="9795810" y="4017555"/>
                <a:ext cx="439984" cy="599771"/>
              </a:xfrm>
              <a:custGeom>
                <a:avLst/>
                <a:gdLst>
                  <a:gd name="connsiteX0" fmla="*/ 240155 w 439984"/>
                  <a:gd name="connsiteY0" fmla="*/ 74867 h 599771"/>
                  <a:gd name="connsiteX1" fmla="*/ 439984 w 439984"/>
                  <a:gd name="connsiteY1" fmla="*/ 0 h 599771"/>
                  <a:gd name="connsiteX2" fmla="*/ 200156 w 439984"/>
                  <a:gd name="connsiteY2" fmla="*/ 524766 h 599771"/>
                  <a:gd name="connsiteX3" fmla="*/ 0 w 439984"/>
                  <a:gd name="connsiteY3" fmla="*/ 599772 h 5997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9984" h="599771">
                    <a:moveTo>
                      <a:pt x="240155" y="74867"/>
                    </a:moveTo>
                    <a:lnTo>
                      <a:pt x="439984" y="0"/>
                    </a:lnTo>
                    <a:lnTo>
                      <a:pt x="200156" y="524766"/>
                    </a:lnTo>
                    <a:lnTo>
                      <a:pt x="0" y="599772"/>
                    </a:lnTo>
                    <a:close/>
                  </a:path>
                </a:pathLst>
              </a:custGeom>
              <a:solidFill>
                <a:srgbClr val="5CC6D6">
                  <a:alpha val="20000"/>
                </a:srgbClr>
              </a:solidFill>
              <a:ln w="163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B69F51B5-8F87-4DFA-A4BF-F8F9E5FE7682}"/>
                  </a:ext>
                </a:extLst>
              </p:cNvPr>
              <p:cNvSpPr/>
              <p:nvPr/>
            </p:nvSpPr>
            <p:spPr>
              <a:xfrm>
                <a:off x="10188286" y="3870609"/>
                <a:ext cx="439983" cy="599772"/>
              </a:xfrm>
              <a:custGeom>
                <a:avLst/>
                <a:gdLst>
                  <a:gd name="connsiteX0" fmla="*/ 240154 w 439983"/>
                  <a:gd name="connsiteY0" fmla="*/ 74728 h 599772"/>
                  <a:gd name="connsiteX1" fmla="*/ 439983 w 439983"/>
                  <a:gd name="connsiteY1" fmla="*/ 0 h 599772"/>
                  <a:gd name="connsiteX2" fmla="*/ 200155 w 439983"/>
                  <a:gd name="connsiteY2" fmla="*/ 524766 h 599772"/>
                  <a:gd name="connsiteX3" fmla="*/ 0 w 439983"/>
                  <a:gd name="connsiteY3" fmla="*/ 599772 h 5997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9983" h="599772">
                    <a:moveTo>
                      <a:pt x="240154" y="74728"/>
                    </a:moveTo>
                    <a:lnTo>
                      <a:pt x="439983" y="0"/>
                    </a:lnTo>
                    <a:lnTo>
                      <a:pt x="200155" y="524766"/>
                    </a:lnTo>
                    <a:lnTo>
                      <a:pt x="0" y="599772"/>
                    </a:lnTo>
                    <a:close/>
                  </a:path>
                </a:pathLst>
              </a:custGeom>
              <a:solidFill>
                <a:srgbClr val="5CC6D6">
                  <a:alpha val="20000"/>
                </a:srgbClr>
              </a:solidFill>
              <a:ln w="163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</p:grp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6D46DA37-EEB1-44D7-815B-CEC487335302}"/>
                </a:ext>
              </a:extLst>
            </p:cNvPr>
            <p:cNvSpPr/>
            <p:nvPr/>
          </p:nvSpPr>
          <p:spPr>
            <a:xfrm rot="6610811">
              <a:off x="-1225316" y="4704001"/>
              <a:ext cx="4068054" cy="1505183"/>
            </a:xfrm>
            <a:custGeom>
              <a:avLst/>
              <a:gdLst>
                <a:gd name="connsiteX0" fmla="*/ 0 w 7559400"/>
                <a:gd name="connsiteY0" fmla="*/ 2796984 h 2796984"/>
                <a:gd name="connsiteX1" fmla="*/ 1408276 w 7559400"/>
                <a:gd name="connsiteY1" fmla="*/ 2269430 h 2796984"/>
                <a:gd name="connsiteX2" fmla="*/ 1725489 w 7559400"/>
                <a:gd name="connsiteY2" fmla="*/ 1575134 h 2796984"/>
                <a:gd name="connsiteX3" fmla="*/ 3511220 w 7559400"/>
                <a:gd name="connsiteY3" fmla="*/ 906350 h 2796984"/>
                <a:gd name="connsiteX4" fmla="*/ 4372903 w 7559400"/>
                <a:gd name="connsiteY4" fmla="*/ 1193410 h 2796984"/>
                <a:gd name="connsiteX5" fmla="*/ 7559401 w 7559400"/>
                <a:gd name="connsiteY5" fmla="*/ 0 h 2796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559400" h="2796984">
                  <a:moveTo>
                    <a:pt x="0" y="2796984"/>
                  </a:moveTo>
                  <a:lnTo>
                    <a:pt x="1408276" y="2269430"/>
                  </a:lnTo>
                  <a:lnTo>
                    <a:pt x="1725489" y="1575134"/>
                  </a:lnTo>
                  <a:lnTo>
                    <a:pt x="3511220" y="906350"/>
                  </a:lnTo>
                  <a:lnTo>
                    <a:pt x="4372903" y="1193410"/>
                  </a:lnTo>
                  <a:lnTo>
                    <a:pt x="7559401" y="0"/>
                  </a:lnTo>
                </a:path>
              </a:pathLst>
            </a:custGeom>
            <a:noFill/>
            <a:ln w="52348" cap="flat">
              <a:solidFill>
                <a:srgbClr val="5CC6D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th-TH" dirty="0">
                <a:latin typeface="Agency FB" panose="020B0503020202020204" pitchFamily="34" charset="0"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9438A026-9CE9-4945-A8F2-E7E52CD6FE12}"/>
                </a:ext>
              </a:extLst>
            </p:cNvPr>
            <p:cNvSpPr/>
            <p:nvPr/>
          </p:nvSpPr>
          <p:spPr>
            <a:xfrm rot="17388700">
              <a:off x="-50264" y="6349459"/>
              <a:ext cx="1327135" cy="497021"/>
            </a:xfrm>
            <a:custGeom>
              <a:avLst/>
              <a:gdLst>
                <a:gd name="connsiteX0" fmla="*/ 0 w 1327135"/>
                <a:gd name="connsiteY0" fmla="*/ 497022 h 497021"/>
                <a:gd name="connsiteX1" fmla="*/ 1327135 w 1327135"/>
                <a:gd name="connsiteY1" fmla="*/ 0 h 497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27135" h="497021">
                  <a:moveTo>
                    <a:pt x="0" y="497022"/>
                  </a:moveTo>
                  <a:lnTo>
                    <a:pt x="1327135" y="0"/>
                  </a:lnTo>
                </a:path>
              </a:pathLst>
            </a:custGeom>
            <a:ln w="52348" cap="flat">
              <a:solidFill>
                <a:srgbClr val="5CC6D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th-TH">
                <a:latin typeface="Agency FB" panose="020B0503020202020204" pitchFamily="34" charset="0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CDA9EAB-5313-41AD-95E9-B81857BBE417}"/>
                </a:ext>
              </a:extLst>
            </p:cNvPr>
            <p:cNvSpPr/>
            <p:nvPr/>
          </p:nvSpPr>
          <p:spPr>
            <a:xfrm rot="6658355">
              <a:off x="-547979" y="-12212"/>
              <a:ext cx="2960609" cy="1722725"/>
            </a:xfrm>
            <a:custGeom>
              <a:avLst/>
              <a:gdLst>
                <a:gd name="connsiteX0" fmla="*/ 5280952 w 5280951"/>
                <a:gd name="connsiteY0" fmla="*/ 0 h 3072890"/>
                <a:gd name="connsiteX1" fmla="*/ 603570 w 5280951"/>
                <a:gd name="connsiteY1" fmla="*/ 1752054 h 3072890"/>
                <a:gd name="connsiteX2" fmla="*/ 0 w 5280951"/>
                <a:gd name="connsiteY2" fmla="*/ 3072891 h 3072890"/>
                <a:gd name="connsiteX3" fmla="*/ 2241552 w 5280951"/>
                <a:gd name="connsiteY3" fmla="*/ 2233321 h 3072890"/>
                <a:gd name="connsiteX4" fmla="*/ 3993815 w 5280951"/>
                <a:gd name="connsiteY4" fmla="*/ 2817200 h 3072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80951" h="3072890">
                  <a:moveTo>
                    <a:pt x="5280952" y="0"/>
                  </a:moveTo>
                  <a:lnTo>
                    <a:pt x="603570" y="1752054"/>
                  </a:lnTo>
                  <a:lnTo>
                    <a:pt x="0" y="3072891"/>
                  </a:lnTo>
                  <a:lnTo>
                    <a:pt x="2241552" y="2233321"/>
                  </a:lnTo>
                  <a:lnTo>
                    <a:pt x="3993815" y="2817200"/>
                  </a:lnTo>
                  <a:close/>
                </a:path>
              </a:pathLst>
            </a:custGeom>
            <a:solidFill>
              <a:srgbClr val="5CC6D6">
                <a:alpha val="20000"/>
              </a:srgbClr>
            </a:solidFill>
            <a:ln w="163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 dirty="0">
                <a:latin typeface="Agency FB" panose="020B0503020202020204" pitchFamily="34" charset="0"/>
              </a:endParaRP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458DF540-0241-411D-B322-56C44F0951EE}"/>
                </a:ext>
              </a:extLst>
            </p:cNvPr>
            <p:cNvGrpSpPr/>
            <p:nvPr/>
          </p:nvGrpSpPr>
          <p:grpSpPr>
            <a:xfrm rot="6658496">
              <a:off x="-118784" y="367379"/>
              <a:ext cx="2032060" cy="808732"/>
              <a:chOff x="4391270" y="6133652"/>
              <a:chExt cx="2032060" cy="808732"/>
            </a:xfrm>
          </p:grpSpPr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B7BC1096-17EB-4A5D-B79E-8CE3BF137AE2}"/>
                  </a:ext>
                </a:extLst>
              </p:cNvPr>
              <p:cNvSpPr/>
              <p:nvPr/>
            </p:nvSpPr>
            <p:spPr>
              <a:xfrm>
                <a:off x="4391270" y="6250737"/>
                <a:ext cx="1846463" cy="691647"/>
              </a:xfrm>
              <a:custGeom>
                <a:avLst/>
                <a:gdLst>
                  <a:gd name="connsiteX0" fmla="*/ 0 w 1846463"/>
                  <a:gd name="connsiteY0" fmla="*/ 691648 h 691647"/>
                  <a:gd name="connsiteX1" fmla="*/ 1846464 w 1846463"/>
                  <a:gd name="connsiteY1" fmla="*/ 0 h 691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846463" h="691647">
                    <a:moveTo>
                      <a:pt x="0" y="691648"/>
                    </a:moveTo>
                    <a:lnTo>
                      <a:pt x="1846464" y="0"/>
                    </a:lnTo>
                  </a:path>
                </a:pathLst>
              </a:custGeom>
              <a:ln w="52348" cap="flat">
                <a:solidFill>
                  <a:srgbClr val="5CC6D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D29AB7F3-8849-4C95-BF0A-48DD721FCCB9}"/>
                  </a:ext>
                </a:extLst>
              </p:cNvPr>
              <p:cNvSpPr/>
              <p:nvPr/>
            </p:nvSpPr>
            <p:spPr>
              <a:xfrm>
                <a:off x="6225356" y="6133652"/>
                <a:ext cx="197974" cy="169062"/>
              </a:xfrm>
              <a:custGeom>
                <a:avLst/>
                <a:gdLst>
                  <a:gd name="connsiteX0" fmla="*/ 191147 w 197974"/>
                  <a:gd name="connsiteY0" fmla="*/ 115273 h 169062"/>
                  <a:gd name="connsiteX1" fmla="*/ 134986 w 197974"/>
                  <a:gd name="connsiteY1" fmla="*/ 5831 h 169062"/>
                  <a:gd name="connsiteX2" fmla="*/ 6828 w 197974"/>
                  <a:gd name="connsiteY2" fmla="*/ 53790 h 169062"/>
                  <a:gd name="connsiteX3" fmla="*/ 62989 w 197974"/>
                  <a:gd name="connsiteY3" fmla="*/ 163232 h 169062"/>
                  <a:gd name="connsiteX4" fmla="*/ 191147 w 197974"/>
                  <a:gd name="connsiteY4" fmla="*/ 115273 h 1690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7974" h="169062">
                    <a:moveTo>
                      <a:pt x="191147" y="115273"/>
                    </a:moveTo>
                    <a:cubicBezTo>
                      <a:pt x="211065" y="71774"/>
                      <a:pt x="185923" y="22839"/>
                      <a:pt x="134986" y="5831"/>
                    </a:cubicBezTo>
                    <a:cubicBezTo>
                      <a:pt x="84049" y="-11179"/>
                      <a:pt x="26745" y="10292"/>
                      <a:pt x="6828" y="53790"/>
                    </a:cubicBezTo>
                    <a:cubicBezTo>
                      <a:pt x="-13091" y="97288"/>
                      <a:pt x="12052" y="146224"/>
                      <a:pt x="62989" y="163232"/>
                    </a:cubicBezTo>
                    <a:cubicBezTo>
                      <a:pt x="113926" y="180241"/>
                      <a:pt x="171230" y="158771"/>
                      <a:pt x="191147" y="115273"/>
                    </a:cubicBezTo>
                    <a:close/>
                  </a:path>
                </a:pathLst>
              </a:custGeom>
              <a:noFill/>
              <a:ln w="52348" cap="flat">
                <a:solidFill>
                  <a:srgbClr val="5CC6D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</p:grp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849AC05D-A2FE-4E28-85ED-DFF5945DB0F6}"/>
              </a:ext>
            </a:extLst>
          </p:cNvPr>
          <p:cNvGrpSpPr/>
          <p:nvPr/>
        </p:nvGrpSpPr>
        <p:grpSpPr>
          <a:xfrm rot="17433818">
            <a:off x="3399141" y="2018030"/>
            <a:ext cx="9456637" cy="2821939"/>
            <a:chOff x="3387878" y="-523257"/>
            <a:chExt cx="9456637" cy="2821939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EF001E88-3B58-46C2-B4F4-DDDCF7B40676}"/>
                </a:ext>
              </a:extLst>
            </p:cNvPr>
            <p:cNvSpPr/>
            <p:nvPr/>
          </p:nvSpPr>
          <p:spPr>
            <a:xfrm>
              <a:off x="3387878" y="-523257"/>
              <a:ext cx="9086201" cy="2821939"/>
            </a:xfrm>
            <a:custGeom>
              <a:avLst/>
              <a:gdLst>
                <a:gd name="connsiteX0" fmla="*/ 0 w 9086201"/>
                <a:gd name="connsiteY0" fmla="*/ 2821940 h 2821939"/>
                <a:gd name="connsiteX1" fmla="*/ 1635859 w 9086201"/>
                <a:gd name="connsiteY1" fmla="*/ 2209202 h 2821939"/>
                <a:gd name="connsiteX2" fmla="*/ 2435667 w 9086201"/>
                <a:gd name="connsiteY2" fmla="*/ 2475768 h 2821939"/>
                <a:gd name="connsiteX3" fmla="*/ 9086202 w 9086201"/>
                <a:gd name="connsiteY3" fmla="*/ 0 h 2821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86201" h="2821939">
                  <a:moveTo>
                    <a:pt x="0" y="2821940"/>
                  </a:moveTo>
                  <a:lnTo>
                    <a:pt x="1635859" y="2209202"/>
                  </a:lnTo>
                  <a:lnTo>
                    <a:pt x="2435667" y="2475768"/>
                  </a:lnTo>
                  <a:lnTo>
                    <a:pt x="9086202" y="0"/>
                  </a:lnTo>
                </a:path>
              </a:pathLst>
            </a:custGeom>
            <a:noFill/>
            <a:ln w="62175" cap="flat">
              <a:solidFill>
                <a:srgbClr val="5CC6D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th-TH">
                <a:latin typeface="Agency FB" panose="020B0503020202020204" pitchFamily="34" charset="0"/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F31F45AD-D6F9-4310-8697-7F60FBF9EDE6}"/>
                </a:ext>
              </a:extLst>
            </p:cNvPr>
            <p:cNvSpPr/>
            <p:nvPr/>
          </p:nvSpPr>
          <p:spPr>
            <a:xfrm>
              <a:off x="7775474" y="238656"/>
              <a:ext cx="5069041" cy="1306198"/>
            </a:xfrm>
            <a:custGeom>
              <a:avLst/>
              <a:gdLst>
                <a:gd name="connsiteX0" fmla="*/ 0 w 5069041"/>
                <a:gd name="connsiteY0" fmla="*/ 1206794 h 1306198"/>
                <a:gd name="connsiteX1" fmla="*/ 2201227 w 5069041"/>
                <a:gd name="connsiteY1" fmla="*/ 382281 h 1306198"/>
                <a:gd name="connsiteX2" fmla="*/ 2999728 w 5069041"/>
                <a:gd name="connsiteY2" fmla="*/ 648289 h 1306198"/>
                <a:gd name="connsiteX3" fmla="*/ 4730278 w 5069041"/>
                <a:gd name="connsiteY3" fmla="*/ 0 h 1306198"/>
                <a:gd name="connsiteX4" fmla="*/ 5069041 w 5069041"/>
                <a:gd name="connsiteY4" fmla="*/ 112928 h 1306198"/>
                <a:gd name="connsiteX5" fmla="*/ 2272898 w 5069041"/>
                <a:gd name="connsiteY5" fmla="*/ 1160229 h 1306198"/>
                <a:gd name="connsiteX6" fmla="*/ 1438805 w 5069041"/>
                <a:gd name="connsiteY6" fmla="*/ 882371 h 1306198"/>
                <a:gd name="connsiteX7" fmla="*/ 307091 w 5069041"/>
                <a:gd name="connsiteY7" fmla="*/ 1306198 h 1306198"/>
                <a:gd name="connsiteX8" fmla="*/ 0 w 5069041"/>
                <a:gd name="connsiteY8" fmla="*/ 1206794 h 1306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069041" h="1306198">
                  <a:moveTo>
                    <a:pt x="0" y="1206794"/>
                  </a:moveTo>
                  <a:lnTo>
                    <a:pt x="2201227" y="382281"/>
                  </a:lnTo>
                  <a:lnTo>
                    <a:pt x="2999728" y="648289"/>
                  </a:lnTo>
                  <a:lnTo>
                    <a:pt x="4730278" y="0"/>
                  </a:lnTo>
                  <a:lnTo>
                    <a:pt x="5069041" y="112928"/>
                  </a:lnTo>
                  <a:lnTo>
                    <a:pt x="2272898" y="1160229"/>
                  </a:lnTo>
                  <a:lnTo>
                    <a:pt x="1438805" y="882371"/>
                  </a:lnTo>
                  <a:lnTo>
                    <a:pt x="307091" y="1306198"/>
                  </a:lnTo>
                  <a:cubicBezTo>
                    <a:pt x="307254" y="1306338"/>
                    <a:pt x="69876" y="1180584"/>
                    <a:pt x="0" y="1206794"/>
                  </a:cubicBezTo>
                  <a:close/>
                </a:path>
              </a:pathLst>
            </a:custGeom>
            <a:solidFill>
              <a:srgbClr val="5CC6D6">
                <a:alpha val="20000"/>
              </a:srgbClr>
            </a:solidFill>
            <a:ln w="163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 dirty="0">
                <a:latin typeface="Agency FB" panose="020B0503020202020204" pitchFamily="34" charset="0"/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EB1BAAB2-A94C-4DF9-930D-12F777369317}"/>
                </a:ext>
              </a:extLst>
            </p:cNvPr>
            <p:cNvSpPr/>
            <p:nvPr/>
          </p:nvSpPr>
          <p:spPr>
            <a:xfrm>
              <a:off x="8669483" y="1025247"/>
              <a:ext cx="333865" cy="455057"/>
            </a:xfrm>
            <a:custGeom>
              <a:avLst/>
              <a:gdLst>
                <a:gd name="connsiteX0" fmla="*/ 182197 w 333865"/>
                <a:gd name="connsiteY0" fmla="*/ 56743 h 455057"/>
                <a:gd name="connsiteX1" fmla="*/ 333866 w 333865"/>
                <a:gd name="connsiteY1" fmla="*/ 0 h 455057"/>
                <a:gd name="connsiteX2" fmla="*/ 151831 w 333865"/>
                <a:gd name="connsiteY2" fmla="*/ 398175 h 455057"/>
                <a:gd name="connsiteX3" fmla="*/ 0 w 333865"/>
                <a:gd name="connsiteY3" fmla="*/ 455057 h 455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3865" h="455057">
                  <a:moveTo>
                    <a:pt x="182197" y="56743"/>
                  </a:moveTo>
                  <a:lnTo>
                    <a:pt x="333866" y="0"/>
                  </a:lnTo>
                  <a:lnTo>
                    <a:pt x="151831" y="398175"/>
                  </a:lnTo>
                  <a:lnTo>
                    <a:pt x="0" y="455057"/>
                  </a:lnTo>
                  <a:close/>
                </a:path>
              </a:pathLst>
            </a:custGeom>
            <a:solidFill>
              <a:srgbClr val="5CC6D6">
                <a:alpha val="20000"/>
              </a:srgbClr>
            </a:solidFill>
            <a:ln w="163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>
                <a:latin typeface="Agency FB" panose="020B0503020202020204" pitchFamily="34" charset="0"/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31E32FDD-3342-4844-BD44-40FEBF38CF62}"/>
                </a:ext>
              </a:extLst>
            </p:cNvPr>
            <p:cNvSpPr/>
            <p:nvPr/>
          </p:nvSpPr>
          <p:spPr>
            <a:xfrm>
              <a:off x="8967268" y="913714"/>
              <a:ext cx="333702" cy="455057"/>
            </a:xfrm>
            <a:custGeom>
              <a:avLst/>
              <a:gdLst>
                <a:gd name="connsiteX0" fmla="*/ 182198 w 333702"/>
                <a:gd name="connsiteY0" fmla="*/ 56743 h 455057"/>
                <a:gd name="connsiteX1" fmla="*/ 333702 w 333702"/>
                <a:gd name="connsiteY1" fmla="*/ 0 h 455057"/>
                <a:gd name="connsiteX2" fmla="*/ 151831 w 333702"/>
                <a:gd name="connsiteY2" fmla="*/ 398175 h 455057"/>
                <a:gd name="connsiteX3" fmla="*/ 0 w 333702"/>
                <a:gd name="connsiteY3" fmla="*/ 455057 h 455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3702" h="455057">
                  <a:moveTo>
                    <a:pt x="182198" y="56743"/>
                  </a:moveTo>
                  <a:lnTo>
                    <a:pt x="333702" y="0"/>
                  </a:lnTo>
                  <a:lnTo>
                    <a:pt x="151831" y="398175"/>
                  </a:lnTo>
                  <a:lnTo>
                    <a:pt x="0" y="455057"/>
                  </a:lnTo>
                  <a:close/>
                </a:path>
              </a:pathLst>
            </a:custGeom>
            <a:solidFill>
              <a:srgbClr val="5CC6D6">
                <a:alpha val="20000"/>
              </a:srgbClr>
            </a:solidFill>
            <a:ln w="163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>
                <a:latin typeface="Agency FB" panose="020B0503020202020204" pitchFamily="34" charset="0"/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29A3D2E5-D5F5-4BCF-A01B-D6F49F3FAA8C}"/>
                </a:ext>
              </a:extLst>
            </p:cNvPr>
            <p:cNvSpPr/>
            <p:nvPr/>
          </p:nvSpPr>
          <p:spPr>
            <a:xfrm>
              <a:off x="9265053" y="802180"/>
              <a:ext cx="333702" cy="455057"/>
            </a:xfrm>
            <a:custGeom>
              <a:avLst/>
              <a:gdLst>
                <a:gd name="connsiteX0" fmla="*/ 182198 w 333702"/>
                <a:gd name="connsiteY0" fmla="*/ 56743 h 455057"/>
                <a:gd name="connsiteX1" fmla="*/ 333702 w 333702"/>
                <a:gd name="connsiteY1" fmla="*/ 0 h 455057"/>
                <a:gd name="connsiteX2" fmla="*/ 151832 w 333702"/>
                <a:gd name="connsiteY2" fmla="*/ 398175 h 455057"/>
                <a:gd name="connsiteX3" fmla="*/ 0 w 333702"/>
                <a:gd name="connsiteY3" fmla="*/ 455057 h 455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3702" h="455057">
                  <a:moveTo>
                    <a:pt x="182198" y="56743"/>
                  </a:moveTo>
                  <a:lnTo>
                    <a:pt x="333702" y="0"/>
                  </a:lnTo>
                  <a:lnTo>
                    <a:pt x="151832" y="398175"/>
                  </a:lnTo>
                  <a:lnTo>
                    <a:pt x="0" y="455057"/>
                  </a:lnTo>
                  <a:close/>
                </a:path>
              </a:pathLst>
            </a:custGeom>
            <a:solidFill>
              <a:srgbClr val="5CC6D6">
                <a:alpha val="20000"/>
              </a:srgbClr>
            </a:solidFill>
            <a:ln w="163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>
                <a:latin typeface="Agency FB" panose="020B0503020202020204" pitchFamily="34" charset="0"/>
              </a:endParaRPr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5220E956-067D-4550-9BE4-3D740506C6F0}"/>
                </a:ext>
              </a:extLst>
            </p:cNvPr>
            <p:cNvSpPr/>
            <p:nvPr/>
          </p:nvSpPr>
          <p:spPr>
            <a:xfrm>
              <a:off x="9562676" y="690646"/>
              <a:ext cx="333864" cy="455057"/>
            </a:xfrm>
            <a:custGeom>
              <a:avLst/>
              <a:gdLst>
                <a:gd name="connsiteX0" fmla="*/ 182360 w 333864"/>
                <a:gd name="connsiteY0" fmla="*/ 56743 h 455057"/>
                <a:gd name="connsiteX1" fmla="*/ 333865 w 333864"/>
                <a:gd name="connsiteY1" fmla="*/ 0 h 455057"/>
                <a:gd name="connsiteX2" fmla="*/ 151994 w 333864"/>
                <a:gd name="connsiteY2" fmla="*/ 398175 h 455057"/>
                <a:gd name="connsiteX3" fmla="*/ 0 w 333864"/>
                <a:gd name="connsiteY3" fmla="*/ 455057 h 455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3864" h="455057">
                  <a:moveTo>
                    <a:pt x="182360" y="56743"/>
                  </a:moveTo>
                  <a:lnTo>
                    <a:pt x="333865" y="0"/>
                  </a:lnTo>
                  <a:lnTo>
                    <a:pt x="151994" y="398175"/>
                  </a:lnTo>
                  <a:lnTo>
                    <a:pt x="0" y="455057"/>
                  </a:lnTo>
                  <a:close/>
                </a:path>
              </a:pathLst>
            </a:custGeom>
            <a:solidFill>
              <a:srgbClr val="5CC6D6">
                <a:alpha val="20000"/>
              </a:srgbClr>
            </a:solidFill>
            <a:ln w="163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>
                <a:latin typeface="Agency FB" panose="020B0503020202020204" pitchFamily="34" charset="0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16A7A1E7-0908-495F-996C-A0CD5E9AD687}"/>
                </a:ext>
              </a:extLst>
            </p:cNvPr>
            <p:cNvSpPr/>
            <p:nvPr/>
          </p:nvSpPr>
          <p:spPr>
            <a:xfrm>
              <a:off x="9860461" y="579113"/>
              <a:ext cx="333865" cy="455057"/>
            </a:xfrm>
            <a:custGeom>
              <a:avLst/>
              <a:gdLst>
                <a:gd name="connsiteX0" fmla="*/ 182360 w 333865"/>
                <a:gd name="connsiteY0" fmla="*/ 56743 h 455057"/>
                <a:gd name="connsiteX1" fmla="*/ 333866 w 333865"/>
                <a:gd name="connsiteY1" fmla="*/ 0 h 455057"/>
                <a:gd name="connsiteX2" fmla="*/ 151831 w 333865"/>
                <a:gd name="connsiteY2" fmla="*/ 398175 h 455057"/>
                <a:gd name="connsiteX3" fmla="*/ 0 w 333865"/>
                <a:gd name="connsiteY3" fmla="*/ 455057 h 455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3865" h="455057">
                  <a:moveTo>
                    <a:pt x="182360" y="56743"/>
                  </a:moveTo>
                  <a:lnTo>
                    <a:pt x="333866" y="0"/>
                  </a:lnTo>
                  <a:lnTo>
                    <a:pt x="151831" y="398175"/>
                  </a:lnTo>
                  <a:lnTo>
                    <a:pt x="0" y="455057"/>
                  </a:lnTo>
                  <a:close/>
                </a:path>
              </a:pathLst>
            </a:custGeom>
            <a:solidFill>
              <a:srgbClr val="5CC6D6">
                <a:alpha val="20000"/>
              </a:srgbClr>
            </a:solidFill>
            <a:ln w="163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>
                <a:latin typeface="Agency FB" panose="020B0503020202020204" pitchFamily="34" charset="0"/>
              </a:endParaRP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3EA129E5-F1A4-485A-B977-4B293E8D7583}"/>
                </a:ext>
              </a:extLst>
            </p:cNvPr>
            <p:cNvSpPr/>
            <p:nvPr/>
          </p:nvSpPr>
          <p:spPr>
            <a:xfrm>
              <a:off x="10158246" y="467579"/>
              <a:ext cx="333865" cy="455057"/>
            </a:xfrm>
            <a:custGeom>
              <a:avLst/>
              <a:gdLst>
                <a:gd name="connsiteX0" fmla="*/ 182197 w 333865"/>
                <a:gd name="connsiteY0" fmla="*/ 56743 h 455057"/>
                <a:gd name="connsiteX1" fmla="*/ 333866 w 333865"/>
                <a:gd name="connsiteY1" fmla="*/ 0 h 455057"/>
                <a:gd name="connsiteX2" fmla="*/ 151831 w 333865"/>
                <a:gd name="connsiteY2" fmla="*/ 398175 h 455057"/>
                <a:gd name="connsiteX3" fmla="*/ 0 w 333865"/>
                <a:gd name="connsiteY3" fmla="*/ 455057 h 455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3865" h="455057">
                  <a:moveTo>
                    <a:pt x="182197" y="56743"/>
                  </a:moveTo>
                  <a:lnTo>
                    <a:pt x="333866" y="0"/>
                  </a:lnTo>
                  <a:lnTo>
                    <a:pt x="151831" y="398175"/>
                  </a:lnTo>
                  <a:lnTo>
                    <a:pt x="0" y="455057"/>
                  </a:lnTo>
                  <a:close/>
                </a:path>
              </a:pathLst>
            </a:custGeom>
            <a:solidFill>
              <a:srgbClr val="5CC6D6">
                <a:alpha val="20000"/>
              </a:srgbClr>
            </a:solidFill>
            <a:ln w="163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>
                <a:latin typeface="Agency FB" panose="020B0503020202020204" pitchFamily="34" charset="0"/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A59030BA-8E26-4D88-89D4-D4E5B010A73E}"/>
                </a:ext>
              </a:extLst>
            </p:cNvPr>
            <p:cNvSpPr/>
            <p:nvPr/>
          </p:nvSpPr>
          <p:spPr>
            <a:xfrm>
              <a:off x="10456031" y="356046"/>
              <a:ext cx="333865" cy="455057"/>
            </a:xfrm>
            <a:custGeom>
              <a:avLst/>
              <a:gdLst>
                <a:gd name="connsiteX0" fmla="*/ 182198 w 333865"/>
                <a:gd name="connsiteY0" fmla="*/ 56743 h 455057"/>
                <a:gd name="connsiteX1" fmla="*/ 333866 w 333865"/>
                <a:gd name="connsiteY1" fmla="*/ 0 h 455057"/>
                <a:gd name="connsiteX2" fmla="*/ 151831 w 333865"/>
                <a:gd name="connsiteY2" fmla="*/ 398175 h 455057"/>
                <a:gd name="connsiteX3" fmla="*/ 0 w 333865"/>
                <a:gd name="connsiteY3" fmla="*/ 455057 h 455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3865" h="455057">
                  <a:moveTo>
                    <a:pt x="182198" y="56743"/>
                  </a:moveTo>
                  <a:lnTo>
                    <a:pt x="333866" y="0"/>
                  </a:lnTo>
                  <a:lnTo>
                    <a:pt x="151831" y="398175"/>
                  </a:lnTo>
                  <a:lnTo>
                    <a:pt x="0" y="455057"/>
                  </a:lnTo>
                  <a:close/>
                </a:path>
              </a:pathLst>
            </a:custGeom>
            <a:solidFill>
              <a:srgbClr val="5CC6D6">
                <a:alpha val="20000"/>
              </a:srgbClr>
            </a:solidFill>
            <a:ln w="163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>
                <a:latin typeface="Agency FB" panose="020B0503020202020204" pitchFamily="34" charset="0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5C40782E-F5FC-4ED8-B964-C0EAEBED57B8}"/>
                </a:ext>
              </a:extLst>
            </p:cNvPr>
            <p:cNvSpPr/>
            <p:nvPr/>
          </p:nvSpPr>
          <p:spPr>
            <a:xfrm>
              <a:off x="10753816" y="244512"/>
              <a:ext cx="333865" cy="455057"/>
            </a:xfrm>
            <a:custGeom>
              <a:avLst/>
              <a:gdLst>
                <a:gd name="connsiteX0" fmla="*/ 182198 w 333865"/>
                <a:gd name="connsiteY0" fmla="*/ 56743 h 455057"/>
                <a:gd name="connsiteX1" fmla="*/ 333866 w 333865"/>
                <a:gd name="connsiteY1" fmla="*/ 0 h 455057"/>
                <a:gd name="connsiteX2" fmla="*/ 151832 w 333865"/>
                <a:gd name="connsiteY2" fmla="*/ 398175 h 455057"/>
                <a:gd name="connsiteX3" fmla="*/ 0 w 333865"/>
                <a:gd name="connsiteY3" fmla="*/ 455057 h 455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3865" h="455057">
                  <a:moveTo>
                    <a:pt x="182198" y="56743"/>
                  </a:moveTo>
                  <a:lnTo>
                    <a:pt x="333866" y="0"/>
                  </a:lnTo>
                  <a:lnTo>
                    <a:pt x="151832" y="398175"/>
                  </a:lnTo>
                  <a:lnTo>
                    <a:pt x="0" y="455057"/>
                  </a:lnTo>
                  <a:close/>
                </a:path>
              </a:pathLst>
            </a:custGeom>
            <a:solidFill>
              <a:srgbClr val="5CC6D6">
                <a:alpha val="20000"/>
              </a:srgbClr>
            </a:solidFill>
            <a:ln w="163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 dirty="0">
                <a:latin typeface="Agency FB" panose="020B0503020202020204" pitchFamily="34" charset="0"/>
              </a:endParaRPr>
            </a:p>
          </p:txBody>
        </p:sp>
      </p:grp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3A8D79C1-CB16-47F7-B9E4-2E00E5026C17}"/>
              </a:ext>
            </a:extLst>
          </p:cNvPr>
          <p:cNvSpPr/>
          <p:nvPr/>
        </p:nvSpPr>
        <p:spPr>
          <a:xfrm rot="17410828">
            <a:off x="6680236" y="5089634"/>
            <a:ext cx="4053078" cy="1700608"/>
          </a:xfrm>
          <a:custGeom>
            <a:avLst/>
            <a:gdLst>
              <a:gd name="connsiteX0" fmla="*/ 0 w 4053078"/>
              <a:gd name="connsiteY0" fmla="*/ 1700609 h 1700608"/>
              <a:gd name="connsiteX1" fmla="*/ 3158580 w 4053078"/>
              <a:gd name="connsiteY1" fmla="*/ 570215 h 1700608"/>
              <a:gd name="connsiteX2" fmla="*/ 3288208 w 4053078"/>
              <a:gd name="connsiteY2" fmla="*/ 286502 h 1700608"/>
              <a:gd name="connsiteX3" fmla="*/ 4053078 w 4053078"/>
              <a:gd name="connsiteY3" fmla="*/ 0 h 170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3078" h="1700608">
                <a:moveTo>
                  <a:pt x="0" y="1700609"/>
                </a:moveTo>
                <a:lnTo>
                  <a:pt x="3158580" y="570215"/>
                </a:lnTo>
                <a:lnTo>
                  <a:pt x="3288208" y="286502"/>
                </a:lnTo>
                <a:lnTo>
                  <a:pt x="4053078" y="0"/>
                </a:lnTo>
              </a:path>
            </a:pathLst>
          </a:custGeom>
          <a:noFill/>
          <a:ln w="52348" cap="flat">
            <a:solidFill>
              <a:srgbClr val="5CC6D6"/>
            </a:solidFill>
            <a:prstDash val="solid"/>
            <a:miter/>
          </a:ln>
        </p:spPr>
        <p:txBody>
          <a:bodyPr rtlCol="0" anchor="ctr"/>
          <a:lstStyle/>
          <a:p>
            <a:endParaRPr lang="th-TH">
              <a:latin typeface="Agency FB" panose="020B0503020202020204" pitchFamily="34" charset="0"/>
            </a:endParaRPr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179F04E2-C758-4D2F-9AAB-784CB11218AC}"/>
              </a:ext>
            </a:extLst>
          </p:cNvPr>
          <p:cNvSpPr/>
          <p:nvPr/>
        </p:nvSpPr>
        <p:spPr>
          <a:xfrm rot="17410828">
            <a:off x="8508263" y="3572204"/>
            <a:ext cx="197974" cy="168988"/>
          </a:xfrm>
          <a:custGeom>
            <a:avLst/>
            <a:gdLst>
              <a:gd name="connsiteX0" fmla="*/ 191147 w 197974"/>
              <a:gd name="connsiteY0" fmla="*/ 115273 h 168988"/>
              <a:gd name="connsiteX1" fmla="*/ 134986 w 197974"/>
              <a:gd name="connsiteY1" fmla="*/ 5830 h 168988"/>
              <a:gd name="connsiteX2" fmla="*/ 6828 w 197974"/>
              <a:gd name="connsiteY2" fmla="*/ 53790 h 168988"/>
              <a:gd name="connsiteX3" fmla="*/ 62989 w 197974"/>
              <a:gd name="connsiteY3" fmla="*/ 163233 h 168988"/>
              <a:gd name="connsiteX4" fmla="*/ 191147 w 197974"/>
              <a:gd name="connsiteY4" fmla="*/ 115273 h 168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7974" h="168988">
                <a:moveTo>
                  <a:pt x="191147" y="115273"/>
                </a:moveTo>
                <a:cubicBezTo>
                  <a:pt x="211064" y="71775"/>
                  <a:pt x="185923" y="22839"/>
                  <a:pt x="134986" y="5830"/>
                </a:cubicBezTo>
                <a:cubicBezTo>
                  <a:pt x="84049" y="-11178"/>
                  <a:pt x="26745" y="10292"/>
                  <a:pt x="6828" y="53790"/>
                </a:cubicBezTo>
                <a:cubicBezTo>
                  <a:pt x="-13090" y="97288"/>
                  <a:pt x="12051" y="146223"/>
                  <a:pt x="62989" y="163233"/>
                </a:cubicBezTo>
                <a:cubicBezTo>
                  <a:pt x="113926" y="180101"/>
                  <a:pt x="171229" y="158632"/>
                  <a:pt x="191147" y="115273"/>
                </a:cubicBezTo>
                <a:close/>
              </a:path>
            </a:pathLst>
          </a:custGeom>
          <a:noFill/>
          <a:ln w="52348" cap="flat">
            <a:solidFill>
              <a:srgbClr val="5CC6D6"/>
            </a:solidFill>
            <a:prstDash val="solid"/>
            <a:miter/>
          </a:ln>
        </p:spPr>
        <p:txBody>
          <a:bodyPr rtlCol="0" anchor="ctr"/>
          <a:lstStyle/>
          <a:p>
            <a:endParaRPr lang="th-TH" dirty="0">
              <a:latin typeface="Agency FB" panose="020B0503020202020204" pitchFamily="34" charset="0"/>
            </a:endParaRPr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7AA1582D-A083-4A5B-8696-92902997AE11}"/>
              </a:ext>
            </a:extLst>
          </p:cNvPr>
          <p:cNvSpPr/>
          <p:nvPr/>
        </p:nvSpPr>
        <p:spPr>
          <a:xfrm rot="6658355">
            <a:off x="7665877" y="3300026"/>
            <a:ext cx="2960609" cy="1722725"/>
          </a:xfrm>
          <a:custGeom>
            <a:avLst/>
            <a:gdLst>
              <a:gd name="connsiteX0" fmla="*/ 5280952 w 5280951"/>
              <a:gd name="connsiteY0" fmla="*/ 0 h 3072890"/>
              <a:gd name="connsiteX1" fmla="*/ 603570 w 5280951"/>
              <a:gd name="connsiteY1" fmla="*/ 1752054 h 3072890"/>
              <a:gd name="connsiteX2" fmla="*/ 0 w 5280951"/>
              <a:gd name="connsiteY2" fmla="*/ 3072891 h 3072890"/>
              <a:gd name="connsiteX3" fmla="*/ 2241552 w 5280951"/>
              <a:gd name="connsiteY3" fmla="*/ 2233321 h 3072890"/>
              <a:gd name="connsiteX4" fmla="*/ 3993815 w 5280951"/>
              <a:gd name="connsiteY4" fmla="*/ 2817200 h 3072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80951" h="3072890">
                <a:moveTo>
                  <a:pt x="5280952" y="0"/>
                </a:moveTo>
                <a:lnTo>
                  <a:pt x="603570" y="1752054"/>
                </a:lnTo>
                <a:lnTo>
                  <a:pt x="0" y="3072891"/>
                </a:lnTo>
                <a:lnTo>
                  <a:pt x="2241552" y="2233321"/>
                </a:lnTo>
                <a:lnTo>
                  <a:pt x="3993815" y="2817200"/>
                </a:lnTo>
                <a:close/>
              </a:path>
            </a:pathLst>
          </a:custGeom>
          <a:solidFill>
            <a:srgbClr val="5CC6D6">
              <a:alpha val="20000"/>
            </a:srgbClr>
          </a:solidFill>
          <a:ln w="16322" cap="flat">
            <a:noFill/>
            <a:prstDash val="solid"/>
            <a:miter/>
          </a:ln>
        </p:spPr>
        <p:txBody>
          <a:bodyPr rtlCol="0" anchor="ctr"/>
          <a:lstStyle/>
          <a:p>
            <a:endParaRPr lang="th-TH" dirty="0">
              <a:latin typeface="Agency FB" panose="020B0503020202020204" pitchFamily="34" charset="0"/>
            </a:endParaRPr>
          </a:p>
        </p:txBody>
      </p:sp>
      <p:sp>
        <p:nvSpPr>
          <p:cNvPr id="53" name="TextBox 5">
            <a:extLst>
              <a:ext uri="{FF2B5EF4-FFF2-40B4-BE49-F238E27FC236}">
                <a16:creationId xmlns:a16="http://schemas.microsoft.com/office/drawing/2014/main" id="{197AC4A9-1AFF-48F3-8BA9-F07C2AC269CE}"/>
              </a:ext>
            </a:extLst>
          </p:cNvPr>
          <p:cNvSpPr txBox="1"/>
          <p:nvPr/>
        </p:nvSpPr>
        <p:spPr>
          <a:xfrm>
            <a:off x="3067468" y="309471"/>
            <a:ext cx="5476390" cy="51080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b="1" dirty="0">
                <a:solidFill>
                  <a:schemeClr val="bg1"/>
                </a:solidFill>
                <a:latin typeface="Agency FB" panose="020B050302020202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Password is unpredictable</a:t>
            </a:r>
            <a:endParaRPr lang="en-US" sz="2000" dirty="0">
              <a:solidFill>
                <a:schemeClr val="bg1"/>
              </a:solidFill>
              <a:effectLst/>
              <a:latin typeface="Agency FB" panose="020B050302020202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solidFill>
                  <a:schemeClr val="bg1"/>
                </a:solidFill>
                <a:effectLst/>
                <a:latin typeface="Agency FB" panose="020B050302020202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 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th-TH" sz="2000" b="1" dirty="0">
                <a:solidFill>
                  <a:schemeClr val="bg1"/>
                </a:solidFill>
                <a:effectLst/>
                <a:latin typeface="Agency FB" panose="020B0503020202020204" pitchFamily="34" charset="0"/>
                <a:ea typeface="Calibri" panose="020F0502020204030204" pitchFamily="34" charset="0"/>
                <a:cs typeface="Angsana New" panose="02020603050405020304" pitchFamily="18" charset="-34"/>
              </a:rPr>
              <a:t>จัดทำโดย</a:t>
            </a:r>
            <a:endParaRPr lang="en-US" sz="2000" dirty="0">
              <a:solidFill>
                <a:schemeClr val="bg1"/>
              </a:solidFill>
              <a:effectLst/>
              <a:latin typeface="Agency FB" panose="020B050302020202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algn="ctr" fontAlgn="base"/>
            <a:r>
              <a:rPr lang="th-TH" sz="2000" dirty="0">
                <a:solidFill>
                  <a:schemeClr val="bg1"/>
                </a:solidFill>
                <a:effectLst/>
                <a:latin typeface="Agency FB" panose="020B0503020202020204" pitchFamily="34" charset="0"/>
                <a:ea typeface="Times New Roman" panose="02020603050405020304" pitchFamily="18" charset="0"/>
                <a:cs typeface="Angsana New" panose="02020603050405020304" pitchFamily="18" charset="-34"/>
              </a:rPr>
              <a:t>นายกิตติ ศิริจันทร์ 6530300724</a:t>
            </a:r>
            <a:r>
              <a:rPr lang="en-US" sz="2000" dirty="0">
                <a:solidFill>
                  <a:schemeClr val="bg1"/>
                </a:solidFill>
                <a:effectLst/>
                <a:latin typeface="Agency FB" panose="020B0503020202020204" pitchFamily="34" charset="0"/>
                <a:ea typeface="Times New Roman" panose="02020603050405020304" pitchFamily="18" charset="0"/>
              </a:rPr>
              <a:t> </a:t>
            </a:r>
          </a:p>
          <a:p>
            <a:pPr algn="ctr" fontAlgn="base"/>
            <a:r>
              <a:rPr lang="en-US" sz="2000" dirty="0">
                <a:solidFill>
                  <a:schemeClr val="bg1"/>
                </a:solidFill>
                <a:effectLst/>
                <a:latin typeface="Agency FB" panose="020B0503020202020204" pitchFamily="34" charset="0"/>
                <a:ea typeface="Times New Roman" panose="02020603050405020304" pitchFamily="18" charset="0"/>
              </a:rPr>
              <a:t> </a:t>
            </a:r>
          </a:p>
          <a:p>
            <a:pPr algn="ctr" fontAlgn="base"/>
            <a:r>
              <a:rPr lang="th-TH" sz="2000" b="1" dirty="0">
                <a:solidFill>
                  <a:schemeClr val="bg1"/>
                </a:solidFill>
                <a:effectLst/>
                <a:latin typeface="Agency FB" panose="020B0503020202020204" pitchFamily="34" charset="0"/>
                <a:ea typeface="Times New Roman" panose="02020603050405020304" pitchFamily="18" charset="0"/>
                <a:cs typeface="Angsana New" panose="02020603050405020304" pitchFamily="18" charset="-34"/>
              </a:rPr>
              <a:t>เสนอ</a:t>
            </a:r>
            <a:r>
              <a:rPr lang="en-US" sz="2000" b="1" dirty="0">
                <a:solidFill>
                  <a:schemeClr val="bg1"/>
                </a:solidFill>
                <a:effectLst/>
                <a:latin typeface="Agency FB" panose="020B0503020202020204" pitchFamily="34" charset="0"/>
                <a:ea typeface="Times New Roman" panose="02020603050405020304" pitchFamily="18" charset="0"/>
              </a:rPr>
              <a:t>  </a:t>
            </a:r>
            <a:endParaRPr lang="en-US" sz="2000" dirty="0">
              <a:solidFill>
                <a:schemeClr val="bg1"/>
              </a:solidFill>
              <a:effectLst/>
              <a:latin typeface="Agency FB" panose="020B0503020202020204" pitchFamily="34" charset="0"/>
              <a:ea typeface="Times New Roman" panose="02020603050405020304" pitchFamily="18" charset="0"/>
            </a:endParaRPr>
          </a:p>
          <a:p>
            <a:pPr algn="ctr" fontAlgn="base"/>
            <a:r>
              <a:rPr lang="th-TH" sz="2000" dirty="0">
                <a:solidFill>
                  <a:schemeClr val="bg1"/>
                </a:solidFill>
                <a:effectLst/>
                <a:latin typeface="Agency FB" panose="020B0503020202020204" pitchFamily="34" charset="0"/>
                <a:ea typeface="Times New Roman" panose="02020603050405020304" pitchFamily="18" charset="0"/>
                <a:cs typeface="Angsana New" panose="02020603050405020304" pitchFamily="18" charset="-34"/>
              </a:rPr>
              <a:t>ผศ.ดร.กุลวดี สมบูรณ์วิวัฒน์</a:t>
            </a:r>
            <a:r>
              <a:rPr lang="en-US" sz="2000" dirty="0">
                <a:solidFill>
                  <a:schemeClr val="bg1"/>
                </a:solidFill>
                <a:effectLst/>
                <a:latin typeface="Agency FB" panose="020B0503020202020204" pitchFamily="34" charset="0"/>
                <a:ea typeface="Times New Roman" panose="02020603050405020304" pitchFamily="18" charset="0"/>
              </a:rPr>
              <a:t>   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solidFill>
                  <a:schemeClr val="bg1"/>
                </a:solidFill>
                <a:effectLst/>
                <a:latin typeface="Agency FB" panose="020B050302020202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 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solidFill>
                  <a:schemeClr val="bg1"/>
                </a:solidFill>
                <a:effectLst/>
                <a:latin typeface="Agency FB" panose="020B050302020202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 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solidFill>
                  <a:schemeClr val="bg1"/>
                </a:solidFill>
                <a:effectLst/>
                <a:latin typeface="Agency FB" panose="020B050302020202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 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th-TH" sz="2000" dirty="0">
                <a:solidFill>
                  <a:schemeClr val="bg1"/>
                </a:solidFill>
                <a:latin typeface="Agency FB" panose="020B0503020202020204" pitchFamily="34" charset="0"/>
                <a:ea typeface="Calibri" panose="020F0502020204030204" pitchFamily="34" charset="0"/>
                <a:cs typeface="Angsana New" panose="02020603050405020304" pitchFamily="18" charset="-34"/>
              </a:rPr>
              <a:t>โครงงาน</a:t>
            </a:r>
            <a:r>
              <a:rPr lang="th-TH" sz="2000" dirty="0">
                <a:solidFill>
                  <a:schemeClr val="bg1"/>
                </a:solidFill>
                <a:effectLst/>
                <a:latin typeface="Agency FB" panose="020B0503020202020204" pitchFamily="34" charset="0"/>
                <a:ea typeface="Calibri" panose="020F0502020204030204" pitchFamily="34" charset="0"/>
                <a:cs typeface="Angsana New" panose="02020603050405020304" pitchFamily="18" charset="-34"/>
              </a:rPr>
              <a:t>นี้เป็นส่วนหนึ่งของการเรียนวิชา </a:t>
            </a:r>
            <a:r>
              <a:rPr lang="en-US" sz="2000" dirty="0">
                <a:solidFill>
                  <a:schemeClr val="bg1"/>
                </a:solidFill>
                <a:effectLst/>
                <a:latin typeface="Agency FB" panose="020B050302020202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Programing Fundamental II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th-TH" sz="2000" dirty="0">
                <a:solidFill>
                  <a:schemeClr val="bg1"/>
                </a:solidFill>
                <a:effectLst/>
                <a:latin typeface="Agency FB" panose="020B0503020202020204" pitchFamily="34" charset="0"/>
                <a:ea typeface="Calibri" panose="020F0502020204030204" pitchFamily="34" charset="0"/>
                <a:cs typeface="Angsana New" panose="02020603050405020304" pitchFamily="18" charset="-34"/>
              </a:rPr>
              <a:t>ภาคเรียนที่ 2 ปีการศึกษา 2565</a:t>
            </a:r>
            <a:endParaRPr lang="en-US" sz="2000" dirty="0">
              <a:solidFill>
                <a:schemeClr val="bg1"/>
              </a:solidFill>
              <a:effectLst/>
              <a:latin typeface="Agency FB" panose="020B050302020202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th-TH" sz="2000" dirty="0">
                <a:solidFill>
                  <a:schemeClr val="bg1"/>
                </a:solidFill>
                <a:effectLst/>
                <a:latin typeface="Agency FB" panose="020B0503020202020204" pitchFamily="34" charset="0"/>
                <a:ea typeface="Calibri" panose="020F0502020204030204" pitchFamily="34" charset="0"/>
                <a:cs typeface="Angsana New" panose="02020603050405020304" pitchFamily="18" charset="-34"/>
              </a:rPr>
              <a:t>มหาวิทยาลัยเกษตรศาสตร์ วิทยาเขตศรีราชา</a:t>
            </a:r>
            <a:endParaRPr lang="en-US" sz="20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grpSp>
        <p:nvGrpSpPr>
          <p:cNvPr id="183" name="Graphic 20">
            <a:extLst>
              <a:ext uri="{FF2B5EF4-FFF2-40B4-BE49-F238E27FC236}">
                <a16:creationId xmlns:a16="http://schemas.microsoft.com/office/drawing/2014/main" id="{AF1781D4-809A-4406-9BE8-2BACCFA7FCE7}"/>
              </a:ext>
            </a:extLst>
          </p:cNvPr>
          <p:cNvGrpSpPr/>
          <p:nvPr/>
        </p:nvGrpSpPr>
        <p:grpSpPr>
          <a:xfrm>
            <a:off x="-1216276" y="2903109"/>
            <a:ext cx="4774818" cy="4774731"/>
            <a:chOff x="-1216276" y="2903109"/>
            <a:chExt cx="4774818" cy="4774731"/>
          </a:xfrm>
          <a:solidFill>
            <a:srgbClr val="0084B2">
              <a:alpha val="40000"/>
            </a:srgbClr>
          </a:solidFill>
        </p:grpSpPr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61F1D5ED-C880-4A6E-886C-60821DDDB031}"/>
                </a:ext>
              </a:extLst>
            </p:cNvPr>
            <p:cNvSpPr/>
            <p:nvPr/>
          </p:nvSpPr>
          <p:spPr>
            <a:xfrm>
              <a:off x="936725" y="5056111"/>
              <a:ext cx="468595" cy="468595"/>
            </a:xfrm>
            <a:custGeom>
              <a:avLst/>
              <a:gdLst>
                <a:gd name="connsiteX0" fmla="*/ 7359 w 468595"/>
                <a:gd name="connsiteY0" fmla="*/ 292516 h 468595"/>
                <a:gd name="connsiteX1" fmla="*/ 176080 w 468595"/>
                <a:gd name="connsiteY1" fmla="*/ 7359 h 468595"/>
                <a:gd name="connsiteX2" fmla="*/ 461237 w 468595"/>
                <a:gd name="connsiteY2" fmla="*/ 176080 h 468595"/>
                <a:gd name="connsiteX3" fmla="*/ 292516 w 468595"/>
                <a:gd name="connsiteY3" fmla="*/ 461237 h 468595"/>
                <a:gd name="connsiteX4" fmla="*/ 7359 w 468595"/>
                <a:gd name="connsiteY4" fmla="*/ 292516 h 468595"/>
                <a:gd name="connsiteX5" fmla="*/ 432897 w 468595"/>
                <a:gd name="connsiteY5" fmla="*/ 183330 h 468595"/>
                <a:gd name="connsiteX6" fmla="*/ 183330 w 468595"/>
                <a:gd name="connsiteY6" fmla="*/ 35699 h 468595"/>
                <a:gd name="connsiteX7" fmla="*/ 35699 w 468595"/>
                <a:gd name="connsiteY7" fmla="*/ 285266 h 468595"/>
                <a:gd name="connsiteX8" fmla="*/ 285266 w 468595"/>
                <a:gd name="connsiteY8" fmla="*/ 432897 h 468595"/>
                <a:gd name="connsiteX9" fmla="*/ 432897 w 468595"/>
                <a:gd name="connsiteY9" fmla="*/ 183330 h 468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68595" h="468595">
                  <a:moveTo>
                    <a:pt x="7359" y="292516"/>
                  </a:moveTo>
                  <a:cubicBezTo>
                    <a:pt x="-24716" y="167293"/>
                    <a:pt x="51077" y="39433"/>
                    <a:pt x="176080" y="7359"/>
                  </a:cubicBezTo>
                  <a:cubicBezTo>
                    <a:pt x="301303" y="-24716"/>
                    <a:pt x="429163" y="51077"/>
                    <a:pt x="461237" y="176080"/>
                  </a:cubicBezTo>
                  <a:cubicBezTo>
                    <a:pt x="493312" y="301303"/>
                    <a:pt x="417519" y="429163"/>
                    <a:pt x="292516" y="461237"/>
                  </a:cubicBezTo>
                  <a:cubicBezTo>
                    <a:pt x="167293" y="493312"/>
                    <a:pt x="39433" y="417519"/>
                    <a:pt x="7359" y="292516"/>
                  </a:cubicBezTo>
                  <a:close/>
                  <a:moveTo>
                    <a:pt x="432897" y="183330"/>
                  </a:moveTo>
                  <a:cubicBezTo>
                    <a:pt x="404777" y="73925"/>
                    <a:pt x="292955" y="7578"/>
                    <a:pt x="183330" y="35699"/>
                  </a:cubicBezTo>
                  <a:cubicBezTo>
                    <a:pt x="73925" y="63819"/>
                    <a:pt x="7578" y="175641"/>
                    <a:pt x="35699" y="285266"/>
                  </a:cubicBezTo>
                  <a:cubicBezTo>
                    <a:pt x="63819" y="394671"/>
                    <a:pt x="175641" y="461018"/>
                    <a:pt x="285266" y="432897"/>
                  </a:cubicBezTo>
                  <a:cubicBezTo>
                    <a:pt x="394671" y="404777"/>
                    <a:pt x="461018" y="292955"/>
                    <a:pt x="432897" y="183330"/>
                  </a:cubicBezTo>
                  <a:close/>
                </a:path>
              </a:pathLst>
            </a:custGeom>
            <a:grpFill/>
            <a:ln w="219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>
                <a:latin typeface="Agency FB" panose="020B0503020202020204" pitchFamily="34" charset="0"/>
              </a:endParaRPr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7402C08C-EABF-4004-A059-2BAC5402F344}"/>
                </a:ext>
              </a:extLst>
            </p:cNvPr>
            <p:cNvSpPr/>
            <p:nvPr/>
          </p:nvSpPr>
          <p:spPr>
            <a:xfrm>
              <a:off x="702414" y="4821800"/>
              <a:ext cx="937436" cy="937350"/>
            </a:xfrm>
            <a:custGeom>
              <a:avLst/>
              <a:gdLst>
                <a:gd name="connsiteX0" fmla="*/ 14730 w 937436"/>
                <a:gd name="connsiteY0" fmla="*/ 585044 h 937350"/>
                <a:gd name="connsiteX1" fmla="*/ 352393 w 937436"/>
                <a:gd name="connsiteY1" fmla="*/ 14730 h 937350"/>
                <a:gd name="connsiteX2" fmla="*/ 922707 w 937436"/>
                <a:gd name="connsiteY2" fmla="*/ 352393 h 937350"/>
                <a:gd name="connsiteX3" fmla="*/ 585044 w 937436"/>
                <a:gd name="connsiteY3" fmla="*/ 922707 h 937350"/>
                <a:gd name="connsiteX4" fmla="*/ 14730 w 937436"/>
                <a:gd name="connsiteY4" fmla="*/ 585044 h 937350"/>
                <a:gd name="connsiteX5" fmla="*/ 894147 w 937436"/>
                <a:gd name="connsiteY5" fmla="*/ 359423 h 937350"/>
                <a:gd name="connsiteX6" fmla="*/ 359423 w 937436"/>
                <a:gd name="connsiteY6" fmla="*/ 42850 h 937350"/>
                <a:gd name="connsiteX7" fmla="*/ 42850 w 937436"/>
                <a:gd name="connsiteY7" fmla="*/ 577574 h 937350"/>
                <a:gd name="connsiteX8" fmla="*/ 577574 w 937436"/>
                <a:gd name="connsiteY8" fmla="*/ 894147 h 937350"/>
                <a:gd name="connsiteX9" fmla="*/ 894147 w 937436"/>
                <a:gd name="connsiteY9" fmla="*/ 359423 h 937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37436" h="937350">
                  <a:moveTo>
                    <a:pt x="14730" y="585044"/>
                  </a:moveTo>
                  <a:cubicBezTo>
                    <a:pt x="-49420" y="334818"/>
                    <a:pt x="101947" y="78879"/>
                    <a:pt x="352393" y="14730"/>
                  </a:cubicBezTo>
                  <a:cubicBezTo>
                    <a:pt x="602619" y="-49420"/>
                    <a:pt x="858557" y="101947"/>
                    <a:pt x="922707" y="352393"/>
                  </a:cubicBezTo>
                  <a:cubicBezTo>
                    <a:pt x="986856" y="602619"/>
                    <a:pt x="835490" y="858557"/>
                    <a:pt x="585044" y="922707"/>
                  </a:cubicBezTo>
                  <a:cubicBezTo>
                    <a:pt x="334598" y="986636"/>
                    <a:pt x="78879" y="835270"/>
                    <a:pt x="14730" y="585044"/>
                  </a:cubicBezTo>
                  <a:close/>
                  <a:moveTo>
                    <a:pt x="894147" y="359423"/>
                  </a:moveTo>
                  <a:cubicBezTo>
                    <a:pt x="833952" y="124794"/>
                    <a:pt x="594051" y="-17125"/>
                    <a:pt x="359423" y="42850"/>
                  </a:cubicBezTo>
                  <a:cubicBezTo>
                    <a:pt x="124794" y="103045"/>
                    <a:pt x="-17125" y="342946"/>
                    <a:pt x="42850" y="577574"/>
                  </a:cubicBezTo>
                  <a:cubicBezTo>
                    <a:pt x="103045" y="812203"/>
                    <a:pt x="342946" y="954122"/>
                    <a:pt x="577574" y="894147"/>
                  </a:cubicBezTo>
                  <a:cubicBezTo>
                    <a:pt x="812423" y="833952"/>
                    <a:pt x="954342" y="594271"/>
                    <a:pt x="894147" y="359423"/>
                  </a:cubicBezTo>
                  <a:close/>
                </a:path>
              </a:pathLst>
            </a:custGeom>
            <a:grpFill/>
            <a:ln w="219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>
                <a:latin typeface="Agency FB" panose="020B0503020202020204" pitchFamily="34" charset="0"/>
              </a:endParaRPr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A4971A49-5B13-407B-AE14-27A64AB366F2}"/>
                </a:ext>
              </a:extLst>
            </p:cNvPr>
            <p:cNvSpPr/>
            <p:nvPr/>
          </p:nvSpPr>
          <p:spPr>
            <a:xfrm>
              <a:off x="438657" y="4558263"/>
              <a:ext cx="1464512" cy="1464512"/>
            </a:xfrm>
            <a:custGeom>
              <a:avLst/>
              <a:gdLst>
                <a:gd name="connsiteX0" fmla="*/ 22988 w 1464512"/>
                <a:gd name="connsiteY0" fmla="*/ 914049 h 1464512"/>
                <a:gd name="connsiteX1" fmla="*/ 550463 w 1464512"/>
                <a:gd name="connsiteY1" fmla="*/ 22988 h 1464512"/>
                <a:gd name="connsiteX2" fmla="*/ 1441524 w 1464512"/>
                <a:gd name="connsiteY2" fmla="*/ 550463 h 1464512"/>
                <a:gd name="connsiteX3" fmla="*/ 914049 w 1464512"/>
                <a:gd name="connsiteY3" fmla="*/ 1441524 h 1464512"/>
                <a:gd name="connsiteX4" fmla="*/ 22988 w 1464512"/>
                <a:gd name="connsiteY4" fmla="*/ 914049 h 1464512"/>
                <a:gd name="connsiteX5" fmla="*/ 1413184 w 1464512"/>
                <a:gd name="connsiteY5" fmla="*/ 557493 h 1464512"/>
                <a:gd name="connsiteX6" fmla="*/ 557713 w 1464512"/>
                <a:gd name="connsiteY6" fmla="*/ 51109 h 1464512"/>
                <a:gd name="connsiteX7" fmla="*/ 51328 w 1464512"/>
                <a:gd name="connsiteY7" fmla="*/ 906580 h 1464512"/>
                <a:gd name="connsiteX8" fmla="*/ 906799 w 1464512"/>
                <a:gd name="connsiteY8" fmla="*/ 1412964 h 1464512"/>
                <a:gd name="connsiteX9" fmla="*/ 1413184 w 1464512"/>
                <a:gd name="connsiteY9" fmla="*/ 557493 h 1464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64512" h="1464512">
                  <a:moveTo>
                    <a:pt x="22988" y="914049"/>
                  </a:moveTo>
                  <a:cubicBezTo>
                    <a:pt x="-77190" y="523002"/>
                    <a:pt x="159416" y="123167"/>
                    <a:pt x="550463" y="22988"/>
                  </a:cubicBezTo>
                  <a:cubicBezTo>
                    <a:pt x="941510" y="-77190"/>
                    <a:pt x="1341345" y="159416"/>
                    <a:pt x="1441524" y="550463"/>
                  </a:cubicBezTo>
                  <a:cubicBezTo>
                    <a:pt x="1541702" y="941510"/>
                    <a:pt x="1305097" y="1341345"/>
                    <a:pt x="914049" y="1441524"/>
                  </a:cubicBezTo>
                  <a:cubicBezTo>
                    <a:pt x="523002" y="1541702"/>
                    <a:pt x="123386" y="1305097"/>
                    <a:pt x="22988" y="914049"/>
                  </a:cubicBezTo>
                  <a:close/>
                  <a:moveTo>
                    <a:pt x="1413184" y="557493"/>
                  </a:moveTo>
                  <a:cubicBezTo>
                    <a:pt x="1316960" y="182044"/>
                    <a:pt x="933162" y="-45115"/>
                    <a:pt x="557713" y="51109"/>
                  </a:cubicBezTo>
                  <a:cubicBezTo>
                    <a:pt x="182263" y="147333"/>
                    <a:pt x="-44896" y="531130"/>
                    <a:pt x="51328" y="906580"/>
                  </a:cubicBezTo>
                  <a:cubicBezTo>
                    <a:pt x="147552" y="1282029"/>
                    <a:pt x="531350" y="1509188"/>
                    <a:pt x="906799" y="1412964"/>
                  </a:cubicBezTo>
                  <a:cubicBezTo>
                    <a:pt x="1282469" y="1316740"/>
                    <a:pt x="1509628" y="932942"/>
                    <a:pt x="1413184" y="557493"/>
                  </a:cubicBezTo>
                  <a:close/>
                </a:path>
              </a:pathLst>
            </a:custGeom>
            <a:grpFill/>
            <a:ln w="219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>
                <a:latin typeface="Agency FB" panose="020B0503020202020204" pitchFamily="34" charset="0"/>
              </a:endParaRPr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A7E848F3-8F38-481B-B553-1474494D4307}"/>
                </a:ext>
              </a:extLst>
            </p:cNvPr>
            <p:cNvSpPr/>
            <p:nvPr/>
          </p:nvSpPr>
          <p:spPr>
            <a:xfrm>
              <a:off x="116553" y="4235939"/>
              <a:ext cx="2108939" cy="2108939"/>
            </a:xfrm>
            <a:custGeom>
              <a:avLst/>
              <a:gdLst>
                <a:gd name="connsiteX0" fmla="*/ 33133 w 2108939"/>
                <a:gd name="connsiteY0" fmla="*/ 1316340 h 2108939"/>
                <a:gd name="connsiteX1" fmla="*/ 792600 w 2108939"/>
                <a:gd name="connsiteY1" fmla="*/ 33133 h 2108939"/>
                <a:gd name="connsiteX2" fmla="*/ 2075807 w 2108939"/>
                <a:gd name="connsiteY2" fmla="*/ 792600 h 2108939"/>
                <a:gd name="connsiteX3" fmla="*/ 1316340 w 2108939"/>
                <a:gd name="connsiteY3" fmla="*/ 2075807 h 2108939"/>
                <a:gd name="connsiteX4" fmla="*/ 33133 w 2108939"/>
                <a:gd name="connsiteY4" fmla="*/ 1316340 h 2108939"/>
                <a:gd name="connsiteX5" fmla="*/ 2047466 w 2108939"/>
                <a:gd name="connsiteY5" fmla="*/ 799850 h 2108939"/>
                <a:gd name="connsiteX6" fmla="*/ 799850 w 2108939"/>
                <a:gd name="connsiteY6" fmla="*/ 61473 h 2108939"/>
                <a:gd name="connsiteX7" fmla="*/ 61473 w 2108939"/>
                <a:gd name="connsiteY7" fmla="*/ 1309090 h 2108939"/>
                <a:gd name="connsiteX8" fmla="*/ 1309090 w 2108939"/>
                <a:gd name="connsiteY8" fmla="*/ 2047466 h 2108939"/>
                <a:gd name="connsiteX9" fmla="*/ 2047466 w 2108939"/>
                <a:gd name="connsiteY9" fmla="*/ 799850 h 2108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08939" h="2108939">
                  <a:moveTo>
                    <a:pt x="33133" y="1316340"/>
                  </a:moveTo>
                  <a:cubicBezTo>
                    <a:pt x="-111203" y="753056"/>
                    <a:pt x="229536" y="177469"/>
                    <a:pt x="792600" y="33133"/>
                  </a:cubicBezTo>
                  <a:cubicBezTo>
                    <a:pt x="1355884" y="-111203"/>
                    <a:pt x="1931470" y="229536"/>
                    <a:pt x="2075807" y="792600"/>
                  </a:cubicBezTo>
                  <a:cubicBezTo>
                    <a:pt x="2220142" y="1355884"/>
                    <a:pt x="1879404" y="1931470"/>
                    <a:pt x="1316340" y="2075807"/>
                  </a:cubicBezTo>
                  <a:cubicBezTo>
                    <a:pt x="753056" y="2220142"/>
                    <a:pt x="177469" y="1879404"/>
                    <a:pt x="33133" y="1316340"/>
                  </a:cubicBezTo>
                  <a:close/>
                  <a:moveTo>
                    <a:pt x="2047466" y="799850"/>
                  </a:moveTo>
                  <a:cubicBezTo>
                    <a:pt x="1907085" y="252383"/>
                    <a:pt x="1347316" y="-78909"/>
                    <a:pt x="799850" y="61473"/>
                  </a:cubicBezTo>
                  <a:cubicBezTo>
                    <a:pt x="252383" y="201855"/>
                    <a:pt x="-78909" y="761624"/>
                    <a:pt x="61473" y="1309090"/>
                  </a:cubicBezTo>
                  <a:cubicBezTo>
                    <a:pt x="201855" y="1856556"/>
                    <a:pt x="761624" y="2187848"/>
                    <a:pt x="1309090" y="2047466"/>
                  </a:cubicBezTo>
                  <a:cubicBezTo>
                    <a:pt x="1856556" y="1907085"/>
                    <a:pt x="2187848" y="1347536"/>
                    <a:pt x="2047466" y="799850"/>
                  </a:cubicBezTo>
                  <a:close/>
                </a:path>
              </a:pathLst>
            </a:custGeom>
            <a:grpFill/>
            <a:ln w="219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>
                <a:latin typeface="Agency FB" panose="020B0503020202020204" pitchFamily="34" charset="0"/>
              </a:endParaRPr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CA6E4797-14B4-4FD7-8AA7-AD7733078101}"/>
                </a:ext>
              </a:extLst>
            </p:cNvPr>
            <p:cNvSpPr/>
            <p:nvPr/>
          </p:nvSpPr>
          <p:spPr>
            <a:xfrm>
              <a:off x="-220359" y="3899099"/>
              <a:ext cx="2782692" cy="2782824"/>
            </a:xfrm>
            <a:custGeom>
              <a:avLst/>
              <a:gdLst>
                <a:gd name="connsiteX0" fmla="*/ 43808 w 2782692"/>
                <a:gd name="connsiteY0" fmla="*/ 1736881 h 2782824"/>
                <a:gd name="connsiteX1" fmla="*/ 1045812 w 2782692"/>
                <a:gd name="connsiteY1" fmla="*/ 43734 h 2782824"/>
                <a:gd name="connsiteX2" fmla="*/ 2738959 w 2782692"/>
                <a:gd name="connsiteY2" fmla="*/ 1045957 h 2782824"/>
                <a:gd name="connsiteX3" fmla="*/ 1736735 w 2782692"/>
                <a:gd name="connsiteY3" fmla="*/ 2739105 h 2782824"/>
                <a:gd name="connsiteX4" fmla="*/ 43808 w 2782692"/>
                <a:gd name="connsiteY4" fmla="*/ 1736881 h 2782824"/>
                <a:gd name="connsiteX5" fmla="*/ 2710619 w 2782692"/>
                <a:gd name="connsiteY5" fmla="*/ 1052987 h 2782824"/>
                <a:gd name="connsiteX6" fmla="*/ 1053061 w 2782692"/>
                <a:gd name="connsiteY6" fmla="*/ 71854 h 2782824"/>
                <a:gd name="connsiteX7" fmla="*/ 71928 w 2782692"/>
                <a:gd name="connsiteY7" fmla="*/ 1729411 h 2782824"/>
                <a:gd name="connsiteX8" fmla="*/ 1729485 w 2782692"/>
                <a:gd name="connsiteY8" fmla="*/ 2710545 h 2782824"/>
                <a:gd name="connsiteX9" fmla="*/ 2710619 w 2782692"/>
                <a:gd name="connsiteY9" fmla="*/ 1052987 h 2782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82692" h="2782824">
                  <a:moveTo>
                    <a:pt x="43808" y="1736881"/>
                  </a:moveTo>
                  <a:cubicBezTo>
                    <a:pt x="-146883" y="993671"/>
                    <a:pt x="302821" y="234204"/>
                    <a:pt x="1045812" y="43734"/>
                  </a:cubicBezTo>
                  <a:cubicBezTo>
                    <a:pt x="1788802" y="-146737"/>
                    <a:pt x="2548488" y="302748"/>
                    <a:pt x="2738959" y="1045957"/>
                  </a:cubicBezTo>
                  <a:cubicBezTo>
                    <a:pt x="2929430" y="1789167"/>
                    <a:pt x="2479945" y="2548634"/>
                    <a:pt x="1736735" y="2739105"/>
                  </a:cubicBezTo>
                  <a:cubicBezTo>
                    <a:pt x="993745" y="2929576"/>
                    <a:pt x="234278" y="2479871"/>
                    <a:pt x="43808" y="1736881"/>
                  </a:cubicBezTo>
                  <a:close/>
                  <a:moveTo>
                    <a:pt x="2710619" y="1052987"/>
                  </a:moveTo>
                  <a:cubicBezTo>
                    <a:pt x="2524102" y="325595"/>
                    <a:pt x="1780673" y="-114663"/>
                    <a:pt x="1053061" y="71854"/>
                  </a:cubicBezTo>
                  <a:cubicBezTo>
                    <a:pt x="325669" y="258370"/>
                    <a:pt x="-114589" y="1001800"/>
                    <a:pt x="71928" y="1729411"/>
                  </a:cubicBezTo>
                  <a:cubicBezTo>
                    <a:pt x="258444" y="2456804"/>
                    <a:pt x="1001874" y="2897062"/>
                    <a:pt x="1729485" y="2710545"/>
                  </a:cubicBezTo>
                  <a:cubicBezTo>
                    <a:pt x="2457097" y="2524029"/>
                    <a:pt x="2897136" y="1780599"/>
                    <a:pt x="2710619" y="1052987"/>
                  </a:cubicBezTo>
                  <a:close/>
                </a:path>
              </a:pathLst>
            </a:custGeom>
            <a:grpFill/>
            <a:ln w="219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>
                <a:latin typeface="Agency FB" panose="020B0503020202020204" pitchFamily="34" charset="0"/>
              </a:endParaRPr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5B433646-F639-4B07-8E66-242375A8B84F}"/>
                </a:ext>
              </a:extLst>
            </p:cNvPr>
            <p:cNvSpPr/>
            <p:nvPr/>
          </p:nvSpPr>
          <p:spPr>
            <a:xfrm>
              <a:off x="-513369" y="3606029"/>
              <a:ext cx="3368785" cy="3368759"/>
            </a:xfrm>
            <a:custGeom>
              <a:avLst/>
              <a:gdLst>
                <a:gd name="connsiteX0" fmla="*/ 52979 w 3368785"/>
                <a:gd name="connsiteY0" fmla="*/ 2102669 h 3368759"/>
                <a:gd name="connsiteX1" fmla="*/ 1266104 w 3368785"/>
                <a:gd name="connsiteY1" fmla="*/ 52965 h 3368759"/>
                <a:gd name="connsiteX2" fmla="*/ 3315808 w 3368785"/>
                <a:gd name="connsiteY2" fmla="*/ 1266091 h 3368759"/>
                <a:gd name="connsiteX3" fmla="*/ 2102682 w 3368785"/>
                <a:gd name="connsiteY3" fmla="*/ 3315794 h 3368759"/>
                <a:gd name="connsiteX4" fmla="*/ 52979 w 3368785"/>
                <a:gd name="connsiteY4" fmla="*/ 2102669 h 3368759"/>
                <a:gd name="connsiteX5" fmla="*/ 3287468 w 3368785"/>
                <a:gd name="connsiteY5" fmla="*/ 1273341 h 3368759"/>
                <a:gd name="connsiteX6" fmla="*/ 1273354 w 3368785"/>
                <a:gd name="connsiteY6" fmla="*/ 81305 h 3368759"/>
                <a:gd name="connsiteX7" fmla="*/ 81319 w 3368785"/>
                <a:gd name="connsiteY7" fmla="*/ 2095419 h 3368759"/>
                <a:gd name="connsiteX8" fmla="*/ 2095213 w 3368785"/>
                <a:gd name="connsiteY8" fmla="*/ 3287454 h 3368759"/>
                <a:gd name="connsiteX9" fmla="*/ 3287468 w 3368785"/>
                <a:gd name="connsiteY9" fmla="*/ 1273341 h 3368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68785" h="3368759">
                  <a:moveTo>
                    <a:pt x="52979" y="2102669"/>
                  </a:moveTo>
                  <a:cubicBezTo>
                    <a:pt x="-177695" y="1203040"/>
                    <a:pt x="366476" y="283639"/>
                    <a:pt x="1266104" y="52965"/>
                  </a:cubicBezTo>
                  <a:cubicBezTo>
                    <a:pt x="2165733" y="-177709"/>
                    <a:pt x="3085134" y="366682"/>
                    <a:pt x="3315808" y="1266091"/>
                  </a:cubicBezTo>
                  <a:cubicBezTo>
                    <a:pt x="3546482" y="2165720"/>
                    <a:pt x="3002311" y="3085120"/>
                    <a:pt x="2102682" y="3315794"/>
                  </a:cubicBezTo>
                  <a:cubicBezTo>
                    <a:pt x="1203053" y="3546468"/>
                    <a:pt x="283653" y="3002077"/>
                    <a:pt x="52979" y="2102669"/>
                  </a:cubicBezTo>
                  <a:close/>
                  <a:moveTo>
                    <a:pt x="3287468" y="1273341"/>
                  </a:moveTo>
                  <a:cubicBezTo>
                    <a:pt x="3060748" y="389529"/>
                    <a:pt x="2157385" y="-145195"/>
                    <a:pt x="1273354" y="81305"/>
                  </a:cubicBezTo>
                  <a:cubicBezTo>
                    <a:pt x="389543" y="308025"/>
                    <a:pt x="-145181" y="1211388"/>
                    <a:pt x="81319" y="2095419"/>
                  </a:cubicBezTo>
                  <a:cubicBezTo>
                    <a:pt x="307818" y="2979230"/>
                    <a:pt x="1211402" y="3514174"/>
                    <a:pt x="2095213" y="3287454"/>
                  </a:cubicBezTo>
                  <a:cubicBezTo>
                    <a:pt x="2979243" y="3060735"/>
                    <a:pt x="3513968" y="2157371"/>
                    <a:pt x="3287468" y="1273341"/>
                  </a:cubicBezTo>
                  <a:close/>
                </a:path>
              </a:pathLst>
            </a:custGeom>
            <a:grpFill/>
            <a:ln w="219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>
                <a:latin typeface="Agency FB" panose="020B0503020202020204" pitchFamily="34" charset="0"/>
              </a:endParaRPr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34EF9BA2-91BF-408D-B76F-807ABA18D142}"/>
                </a:ext>
              </a:extLst>
            </p:cNvPr>
            <p:cNvSpPr/>
            <p:nvPr/>
          </p:nvSpPr>
          <p:spPr>
            <a:xfrm>
              <a:off x="-864845" y="3254453"/>
              <a:ext cx="4071824" cy="4071824"/>
            </a:xfrm>
            <a:custGeom>
              <a:avLst/>
              <a:gdLst>
                <a:gd name="connsiteX0" fmla="*/ 63936 w 4071824"/>
                <a:gd name="connsiteY0" fmla="*/ 2541461 h 4071824"/>
                <a:gd name="connsiteX1" fmla="*/ 1530364 w 4071824"/>
                <a:gd name="connsiteY1" fmla="*/ 64022 h 4071824"/>
                <a:gd name="connsiteX2" fmla="*/ 4007802 w 4071824"/>
                <a:gd name="connsiteY2" fmla="*/ 1530450 h 4071824"/>
                <a:gd name="connsiteX3" fmla="*/ 2541375 w 4071824"/>
                <a:gd name="connsiteY3" fmla="*/ 4007889 h 4071824"/>
                <a:gd name="connsiteX4" fmla="*/ 63936 w 4071824"/>
                <a:gd name="connsiteY4" fmla="*/ 2541461 h 4071824"/>
                <a:gd name="connsiteX5" fmla="*/ 3979243 w 4071824"/>
                <a:gd name="connsiteY5" fmla="*/ 1537700 h 4071824"/>
                <a:gd name="connsiteX6" fmla="*/ 1537613 w 4071824"/>
                <a:gd name="connsiteY6" fmla="*/ 92582 h 4071824"/>
                <a:gd name="connsiteX7" fmla="*/ 92276 w 4071824"/>
                <a:gd name="connsiteY7" fmla="*/ 2534212 h 4071824"/>
                <a:gd name="connsiteX8" fmla="*/ 2533905 w 4071824"/>
                <a:gd name="connsiteY8" fmla="*/ 3979549 h 4071824"/>
                <a:gd name="connsiteX9" fmla="*/ 3979243 w 4071824"/>
                <a:gd name="connsiteY9" fmla="*/ 1537700 h 4071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71824" h="4071824">
                  <a:moveTo>
                    <a:pt x="63936" y="2541461"/>
                  </a:moveTo>
                  <a:cubicBezTo>
                    <a:pt x="-214630" y="1454218"/>
                    <a:pt x="443120" y="342808"/>
                    <a:pt x="1530364" y="64022"/>
                  </a:cubicBezTo>
                  <a:cubicBezTo>
                    <a:pt x="2617607" y="-214764"/>
                    <a:pt x="3729017" y="442987"/>
                    <a:pt x="4007802" y="1530450"/>
                  </a:cubicBezTo>
                  <a:cubicBezTo>
                    <a:pt x="4286589" y="2617694"/>
                    <a:pt x="3628838" y="3729103"/>
                    <a:pt x="2541375" y="4007889"/>
                  </a:cubicBezTo>
                  <a:cubicBezTo>
                    <a:pt x="1454131" y="4286456"/>
                    <a:pt x="342722" y="3628705"/>
                    <a:pt x="63936" y="2541461"/>
                  </a:cubicBezTo>
                  <a:close/>
                  <a:moveTo>
                    <a:pt x="3979243" y="1537700"/>
                  </a:moveTo>
                  <a:cubicBezTo>
                    <a:pt x="3704631" y="466054"/>
                    <a:pt x="2609259" y="-182250"/>
                    <a:pt x="1537613" y="92582"/>
                  </a:cubicBezTo>
                  <a:cubicBezTo>
                    <a:pt x="465968" y="367194"/>
                    <a:pt x="-182336" y="1462566"/>
                    <a:pt x="92276" y="2534212"/>
                  </a:cubicBezTo>
                  <a:cubicBezTo>
                    <a:pt x="367107" y="3605857"/>
                    <a:pt x="1462260" y="4254161"/>
                    <a:pt x="2533905" y="3979549"/>
                  </a:cubicBezTo>
                  <a:cubicBezTo>
                    <a:pt x="3605771" y="3704718"/>
                    <a:pt x="4254075" y="2609346"/>
                    <a:pt x="3979243" y="1537700"/>
                  </a:cubicBezTo>
                  <a:close/>
                </a:path>
              </a:pathLst>
            </a:custGeom>
            <a:grpFill/>
            <a:ln w="219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>
                <a:latin typeface="Agency FB" panose="020B0503020202020204" pitchFamily="34" charset="0"/>
              </a:endParaRPr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78CB6BC8-8D46-4AEA-A05B-AC7F472DBC51}"/>
                </a:ext>
              </a:extLst>
            </p:cNvPr>
            <p:cNvSpPr/>
            <p:nvPr/>
          </p:nvSpPr>
          <p:spPr>
            <a:xfrm>
              <a:off x="-1216276" y="2903109"/>
              <a:ext cx="4774818" cy="4774731"/>
            </a:xfrm>
            <a:custGeom>
              <a:avLst/>
              <a:gdLst>
                <a:gd name="connsiteX0" fmla="*/ 75067 w 4774818"/>
                <a:gd name="connsiteY0" fmla="*/ 2980022 h 4774731"/>
                <a:gd name="connsiteX1" fmla="*/ 1794577 w 4774818"/>
                <a:gd name="connsiteY1" fmla="*/ 75067 h 4774731"/>
                <a:gd name="connsiteX2" fmla="*/ 4699752 w 4774818"/>
                <a:gd name="connsiteY2" fmla="*/ 1794577 h 4774731"/>
                <a:gd name="connsiteX3" fmla="*/ 2980242 w 4774818"/>
                <a:gd name="connsiteY3" fmla="*/ 4699752 h 4774731"/>
                <a:gd name="connsiteX4" fmla="*/ 75067 w 4774818"/>
                <a:gd name="connsiteY4" fmla="*/ 2980022 h 4774731"/>
                <a:gd name="connsiteX5" fmla="*/ 4671192 w 4774818"/>
                <a:gd name="connsiteY5" fmla="*/ 1801827 h 4774731"/>
                <a:gd name="connsiteX6" fmla="*/ 1801827 w 4774818"/>
                <a:gd name="connsiteY6" fmla="*/ 103407 h 4774731"/>
                <a:gd name="connsiteX7" fmla="*/ 103407 w 4774818"/>
                <a:gd name="connsiteY7" fmla="*/ 2972772 h 4774731"/>
                <a:gd name="connsiteX8" fmla="*/ 2972772 w 4774818"/>
                <a:gd name="connsiteY8" fmla="*/ 4671192 h 4774731"/>
                <a:gd name="connsiteX9" fmla="*/ 4671192 w 4774818"/>
                <a:gd name="connsiteY9" fmla="*/ 1801827 h 4774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774818" h="4774731">
                  <a:moveTo>
                    <a:pt x="75067" y="2980022"/>
                  </a:moveTo>
                  <a:cubicBezTo>
                    <a:pt x="-251831" y="1705163"/>
                    <a:pt x="519499" y="401745"/>
                    <a:pt x="1794577" y="75067"/>
                  </a:cubicBezTo>
                  <a:cubicBezTo>
                    <a:pt x="3069655" y="-251831"/>
                    <a:pt x="4372854" y="519499"/>
                    <a:pt x="4699752" y="1794577"/>
                  </a:cubicBezTo>
                  <a:cubicBezTo>
                    <a:pt x="5026650" y="3069655"/>
                    <a:pt x="4255320" y="4372854"/>
                    <a:pt x="2980242" y="4699752"/>
                  </a:cubicBezTo>
                  <a:cubicBezTo>
                    <a:pt x="1705163" y="5026430"/>
                    <a:pt x="401745" y="4255100"/>
                    <a:pt x="75067" y="2980022"/>
                  </a:cubicBezTo>
                  <a:close/>
                  <a:moveTo>
                    <a:pt x="4671192" y="1801827"/>
                  </a:moveTo>
                  <a:cubicBezTo>
                    <a:pt x="4348468" y="542347"/>
                    <a:pt x="3061087" y="-219537"/>
                    <a:pt x="1801827" y="103407"/>
                  </a:cubicBezTo>
                  <a:cubicBezTo>
                    <a:pt x="542347" y="426131"/>
                    <a:pt x="-219537" y="1713512"/>
                    <a:pt x="103407" y="2972772"/>
                  </a:cubicBezTo>
                  <a:cubicBezTo>
                    <a:pt x="426351" y="4232033"/>
                    <a:pt x="1713512" y="4994136"/>
                    <a:pt x="2972772" y="4671192"/>
                  </a:cubicBezTo>
                  <a:cubicBezTo>
                    <a:pt x="4232252" y="4348468"/>
                    <a:pt x="4994136" y="3061087"/>
                    <a:pt x="4671192" y="1801827"/>
                  </a:cubicBezTo>
                  <a:close/>
                </a:path>
              </a:pathLst>
            </a:custGeom>
            <a:grpFill/>
            <a:ln w="219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>
                <a:latin typeface="Agency FB" panose="020B0503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842671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aphic 3">
            <a:extLst>
              <a:ext uri="{FF2B5EF4-FFF2-40B4-BE49-F238E27FC236}">
                <a16:creationId xmlns:a16="http://schemas.microsoft.com/office/drawing/2014/main" id="{60A71709-03CB-4E2A-AFA6-5801797359BB}"/>
              </a:ext>
            </a:extLst>
          </p:cNvPr>
          <p:cNvGrpSpPr/>
          <p:nvPr/>
        </p:nvGrpSpPr>
        <p:grpSpPr>
          <a:xfrm>
            <a:off x="2868569" y="231756"/>
            <a:ext cx="4844249" cy="2790196"/>
            <a:chOff x="1362075" y="823912"/>
            <a:chExt cx="9469945" cy="5208460"/>
          </a:xfrm>
          <a:solidFill>
            <a:srgbClr val="5CC6D6"/>
          </a:solidFill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FE26255E-3905-45B6-8CA9-1126489FCDAC}"/>
                </a:ext>
              </a:extLst>
            </p:cNvPr>
            <p:cNvSpPr/>
            <p:nvPr/>
          </p:nvSpPr>
          <p:spPr>
            <a:xfrm>
              <a:off x="10029655" y="823912"/>
              <a:ext cx="802174" cy="802195"/>
            </a:xfrm>
            <a:custGeom>
              <a:avLst/>
              <a:gdLst>
                <a:gd name="connsiteX0" fmla="*/ 754930 w 802174"/>
                <a:gd name="connsiteY0" fmla="*/ 802196 h 802195"/>
                <a:gd name="connsiteX1" fmla="*/ 721402 w 802174"/>
                <a:gd name="connsiteY1" fmla="*/ 788289 h 802195"/>
                <a:gd name="connsiteX2" fmla="*/ 13886 w 802174"/>
                <a:gd name="connsiteY2" fmla="*/ 80867 h 802195"/>
                <a:gd name="connsiteX3" fmla="*/ 3598 w 802174"/>
                <a:gd name="connsiteY3" fmla="*/ 29242 h 802195"/>
                <a:gd name="connsiteX4" fmla="*/ 47318 w 802174"/>
                <a:gd name="connsiteY4" fmla="*/ 0 h 802195"/>
                <a:gd name="connsiteX5" fmla="*/ 754835 w 802174"/>
                <a:gd name="connsiteY5" fmla="*/ 0 h 802195"/>
                <a:gd name="connsiteX6" fmla="*/ 802175 w 802174"/>
                <a:gd name="connsiteY6" fmla="*/ 47339 h 802195"/>
                <a:gd name="connsiteX7" fmla="*/ 802175 w 802174"/>
                <a:gd name="connsiteY7" fmla="*/ 754856 h 802195"/>
                <a:gd name="connsiteX8" fmla="*/ 772933 w 802174"/>
                <a:gd name="connsiteY8" fmla="*/ 798576 h 802195"/>
                <a:gd name="connsiteX9" fmla="*/ 754930 w 802174"/>
                <a:gd name="connsiteY9" fmla="*/ 802196 h 802195"/>
                <a:gd name="connsiteX10" fmla="*/ 161714 w 802174"/>
                <a:gd name="connsiteY10" fmla="*/ 94678 h 802195"/>
                <a:gd name="connsiteX11" fmla="*/ 707591 w 802174"/>
                <a:gd name="connsiteY11" fmla="*/ 640461 h 802195"/>
                <a:gd name="connsiteX12" fmla="*/ 707591 w 802174"/>
                <a:gd name="connsiteY12" fmla="*/ 94678 h 802195"/>
                <a:gd name="connsiteX13" fmla="*/ 161714 w 802174"/>
                <a:gd name="connsiteY13" fmla="*/ 94678 h 802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02174" h="802195">
                  <a:moveTo>
                    <a:pt x="754930" y="802196"/>
                  </a:moveTo>
                  <a:cubicBezTo>
                    <a:pt x="742643" y="802196"/>
                    <a:pt x="730546" y="797338"/>
                    <a:pt x="721402" y="788289"/>
                  </a:cubicBezTo>
                  <a:lnTo>
                    <a:pt x="13886" y="80867"/>
                  </a:lnTo>
                  <a:cubicBezTo>
                    <a:pt x="360" y="67342"/>
                    <a:pt x="-3735" y="46958"/>
                    <a:pt x="3598" y="29242"/>
                  </a:cubicBezTo>
                  <a:cubicBezTo>
                    <a:pt x="10933" y="11525"/>
                    <a:pt x="28173" y="0"/>
                    <a:pt x="47318" y="0"/>
                  </a:cubicBezTo>
                  <a:lnTo>
                    <a:pt x="754835" y="0"/>
                  </a:lnTo>
                  <a:cubicBezTo>
                    <a:pt x="781029" y="0"/>
                    <a:pt x="802175" y="21241"/>
                    <a:pt x="802175" y="47339"/>
                  </a:cubicBezTo>
                  <a:lnTo>
                    <a:pt x="802175" y="754856"/>
                  </a:lnTo>
                  <a:cubicBezTo>
                    <a:pt x="802175" y="774002"/>
                    <a:pt x="790649" y="791242"/>
                    <a:pt x="772933" y="798576"/>
                  </a:cubicBezTo>
                  <a:cubicBezTo>
                    <a:pt x="767123" y="801053"/>
                    <a:pt x="761027" y="802196"/>
                    <a:pt x="754930" y="802196"/>
                  </a:cubicBezTo>
                  <a:close/>
                  <a:moveTo>
                    <a:pt x="161714" y="94678"/>
                  </a:moveTo>
                  <a:lnTo>
                    <a:pt x="707591" y="640461"/>
                  </a:lnTo>
                  <a:lnTo>
                    <a:pt x="707591" y="94678"/>
                  </a:lnTo>
                  <a:lnTo>
                    <a:pt x="161714" y="9467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>
                <a:latin typeface="Agency FB" panose="020B0503020202020204" pitchFamily="34" charset="0"/>
              </a:endParaRPr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66495E12-2956-4CE3-B6AA-7345E1E6861A}"/>
                </a:ext>
              </a:extLst>
            </p:cNvPr>
            <p:cNvSpPr/>
            <p:nvPr/>
          </p:nvSpPr>
          <p:spPr>
            <a:xfrm>
              <a:off x="1362075" y="823912"/>
              <a:ext cx="839057" cy="839057"/>
            </a:xfrm>
            <a:custGeom>
              <a:avLst/>
              <a:gdLst>
                <a:gd name="connsiteX0" fmla="*/ 47339 w 839057"/>
                <a:gd name="connsiteY0" fmla="*/ 839057 h 839057"/>
                <a:gd name="connsiteX1" fmla="*/ 29242 w 839057"/>
                <a:gd name="connsiteY1" fmla="*/ 835438 h 839057"/>
                <a:gd name="connsiteX2" fmla="*/ 0 w 839057"/>
                <a:gd name="connsiteY2" fmla="*/ 791718 h 839057"/>
                <a:gd name="connsiteX3" fmla="*/ 0 w 839057"/>
                <a:gd name="connsiteY3" fmla="*/ 47339 h 839057"/>
                <a:gd name="connsiteX4" fmla="*/ 47339 w 839057"/>
                <a:gd name="connsiteY4" fmla="*/ 0 h 839057"/>
                <a:gd name="connsiteX5" fmla="*/ 791718 w 839057"/>
                <a:gd name="connsiteY5" fmla="*/ 0 h 839057"/>
                <a:gd name="connsiteX6" fmla="*/ 835438 w 839057"/>
                <a:gd name="connsiteY6" fmla="*/ 29242 h 839057"/>
                <a:gd name="connsiteX7" fmla="*/ 825151 w 839057"/>
                <a:gd name="connsiteY7" fmla="*/ 80867 h 839057"/>
                <a:gd name="connsiteX8" fmla="*/ 80867 w 839057"/>
                <a:gd name="connsiteY8" fmla="*/ 825151 h 839057"/>
                <a:gd name="connsiteX9" fmla="*/ 47339 w 839057"/>
                <a:gd name="connsiteY9" fmla="*/ 839057 h 839057"/>
                <a:gd name="connsiteX10" fmla="*/ 94678 w 839057"/>
                <a:gd name="connsiteY10" fmla="*/ 94678 h 839057"/>
                <a:gd name="connsiteX11" fmla="*/ 94678 w 839057"/>
                <a:gd name="connsiteY11" fmla="*/ 677323 h 839057"/>
                <a:gd name="connsiteX12" fmla="*/ 677323 w 839057"/>
                <a:gd name="connsiteY12" fmla="*/ 94678 h 839057"/>
                <a:gd name="connsiteX13" fmla="*/ 94678 w 839057"/>
                <a:gd name="connsiteY13" fmla="*/ 94678 h 839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39057" h="839057">
                  <a:moveTo>
                    <a:pt x="47339" y="839057"/>
                  </a:moveTo>
                  <a:cubicBezTo>
                    <a:pt x="41243" y="839057"/>
                    <a:pt x="35052" y="837819"/>
                    <a:pt x="29242" y="835438"/>
                  </a:cubicBezTo>
                  <a:cubicBezTo>
                    <a:pt x="11525" y="828104"/>
                    <a:pt x="0" y="810863"/>
                    <a:pt x="0" y="791718"/>
                  </a:cubicBezTo>
                  <a:lnTo>
                    <a:pt x="0" y="47339"/>
                  </a:lnTo>
                  <a:cubicBezTo>
                    <a:pt x="0" y="21241"/>
                    <a:pt x="21241" y="0"/>
                    <a:pt x="47339" y="0"/>
                  </a:cubicBezTo>
                  <a:lnTo>
                    <a:pt x="791718" y="0"/>
                  </a:lnTo>
                  <a:cubicBezTo>
                    <a:pt x="810863" y="0"/>
                    <a:pt x="828104" y="11525"/>
                    <a:pt x="835438" y="29242"/>
                  </a:cubicBezTo>
                  <a:cubicBezTo>
                    <a:pt x="842772" y="46958"/>
                    <a:pt x="838772" y="67342"/>
                    <a:pt x="825151" y="80867"/>
                  </a:cubicBezTo>
                  <a:lnTo>
                    <a:pt x="80867" y="825151"/>
                  </a:lnTo>
                  <a:cubicBezTo>
                    <a:pt x="71723" y="834200"/>
                    <a:pt x="59627" y="839057"/>
                    <a:pt x="47339" y="839057"/>
                  </a:cubicBezTo>
                  <a:close/>
                  <a:moveTo>
                    <a:pt x="94678" y="94678"/>
                  </a:moveTo>
                  <a:lnTo>
                    <a:pt x="94678" y="677323"/>
                  </a:lnTo>
                  <a:lnTo>
                    <a:pt x="677323" y="94678"/>
                  </a:lnTo>
                  <a:lnTo>
                    <a:pt x="94678" y="9467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>
                <a:latin typeface="Agency FB" panose="020B0503020202020204" pitchFamily="34" charset="0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B95F8945-FED8-4849-884F-1BD32BC60EEA}"/>
                </a:ext>
              </a:extLst>
            </p:cNvPr>
            <p:cNvSpPr/>
            <p:nvPr/>
          </p:nvSpPr>
          <p:spPr>
            <a:xfrm>
              <a:off x="1362075" y="5242199"/>
              <a:ext cx="790479" cy="790173"/>
            </a:xfrm>
            <a:custGeom>
              <a:avLst/>
              <a:gdLst>
                <a:gd name="connsiteX0" fmla="*/ 743140 w 790479"/>
                <a:gd name="connsiteY0" fmla="*/ 790173 h 790173"/>
                <a:gd name="connsiteX1" fmla="*/ 742855 w 790479"/>
                <a:gd name="connsiteY1" fmla="*/ 790173 h 790173"/>
                <a:gd name="connsiteX2" fmla="*/ 47339 w 790479"/>
                <a:gd name="connsiteY2" fmla="*/ 790173 h 790173"/>
                <a:gd name="connsiteX3" fmla="*/ 0 w 790479"/>
                <a:gd name="connsiteY3" fmla="*/ 742834 h 790173"/>
                <a:gd name="connsiteX4" fmla="*/ 0 w 790479"/>
                <a:gd name="connsiteY4" fmla="*/ 47318 h 790173"/>
                <a:gd name="connsiteX5" fmla="*/ 29242 w 790479"/>
                <a:gd name="connsiteY5" fmla="*/ 3599 h 790173"/>
                <a:gd name="connsiteX6" fmla="*/ 80867 w 790479"/>
                <a:gd name="connsiteY6" fmla="*/ 13886 h 790173"/>
                <a:gd name="connsiteX7" fmla="*/ 773716 w 790479"/>
                <a:gd name="connsiteY7" fmla="*/ 706734 h 790173"/>
                <a:gd name="connsiteX8" fmla="*/ 790480 w 790479"/>
                <a:gd name="connsiteY8" fmla="*/ 742929 h 790173"/>
                <a:gd name="connsiteX9" fmla="*/ 743140 w 790479"/>
                <a:gd name="connsiteY9" fmla="*/ 790173 h 790173"/>
                <a:gd name="connsiteX10" fmla="*/ 94678 w 790479"/>
                <a:gd name="connsiteY10" fmla="*/ 695399 h 790173"/>
                <a:gd name="connsiteX11" fmla="*/ 628650 w 790479"/>
                <a:gd name="connsiteY11" fmla="*/ 695399 h 790173"/>
                <a:gd name="connsiteX12" fmla="*/ 94678 w 790479"/>
                <a:gd name="connsiteY12" fmla="*/ 161523 h 790173"/>
                <a:gd name="connsiteX13" fmla="*/ 94678 w 790479"/>
                <a:gd name="connsiteY13" fmla="*/ 695399 h 790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90479" h="790173">
                  <a:moveTo>
                    <a:pt x="743140" y="790173"/>
                  </a:moveTo>
                  <a:cubicBezTo>
                    <a:pt x="743045" y="790173"/>
                    <a:pt x="742950" y="790173"/>
                    <a:pt x="742855" y="790173"/>
                  </a:cubicBezTo>
                  <a:lnTo>
                    <a:pt x="47339" y="790173"/>
                  </a:lnTo>
                  <a:cubicBezTo>
                    <a:pt x="21146" y="790173"/>
                    <a:pt x="0" y="768933"/>
                    <a:pt x="0" y="742834"/>
                  </a:cubicBezTo>
                  <a:lnTo>
                    <a:pt x="0" y="47318"/>
                  </a:lnTo>
                  <a:cubicBezTo>
                    <a:pt x="0" y="28173"/>
                    <a:pt x="11525" y="10933"/>
                    <a:pt x="29242" y="3599"/>
                  </a:cubicBezTo>
                  <a:cubicBezTo>
                    <a:pt x="46958" y="-3736"/>
                    <a:pt x="67342" y="360"/>
                    <a:pt x="80867" y="13886"/>
                  </a:cubicBezTo>
                  <a:lnTo>
                    <a:pt x="773716" y="706734"/>
                  </a:lnTo>
                  <a:cubicBezTo>
                    <a:pt x="784003" y="715402"/>
                    <a:pt x="790480" y="728451"/>
                    <a:pt x="790480" y="742929"/>
                  </a:cubicBezTo>
                  <a:cubicBezTo>
                    <a:pt x="790480" y="768933"/>
                    <a:pt x="769334" y="790173"/>
                    <a:pt x="743140" y="790173"/>
                  </a:cubicBezTo>
                  <a:close/>
                  <a:moveTo>
                    <a:pt x="94678" y="695399"/>
                  </a:moveTo>
                  <a:lnTo>
                    <a:pt x="628650" y="695399"/>
                  </a:lnTo>
                  <a:lnTo>
                    <a:pt x="94678" y="161523"/>
                  </a:lnTo>
                  <a:lnTo>
                    <a:pt x="94678" y="69539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>
                <a:latin typeface="Agency FB" panose="020B0503020202020204" pitchFamily="34" charset="0"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25A00661-B4FB-491E-95B8-48203726E3CC}"/>
                </a:ext>
              </a:extLst>
            </p:cNvPr>
            <p:cNvSpPr/>
            <p:nvPr/>
          </p:nvSpPr>
          <p:spPr>
            <a:xfrm>
              <a:off x="5789580" y="871251"/>
              <a:ext cx="2205894" cy="153923"/>
            </a:xfrm>
            <a:custGeom>
              <a:avLst/>
              <a:gdLst>
                <a:gd name="connsiteX0" fmla="*/ 153924 w 2205894"/>
                <a:gd name="connsiteY0" fmla="*/ 153924 h 153923"/>
                <a:gd name="connsiteX1" fmla="*/ 0 w 2205894"/>
                <a:gd name="connsiteY1" fmla="*/ 0 h 153923"/>
                <a:gd name="connsiteX2" fmla="*/ 2205895 w 2205894"/>
                <a:gd name="connsiteY2" fmla="*/ 0 h 153923"/>
                <a:gd name="connsiteX3" fmla="*/ 2051971 w 2205894"/>
                <a:gd name="connsiteY3" fmla="*/ 153924 h 153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05894" h="153923">
                  <a:moveTo>
                    <a:pt x="153924" y="153924"/>
                  </a:moveTo>
                  <a:lnTo>
                    <a:pt x="0" y="0"/>
                  </a:lnTo>
                  <a:lnTo>
                    <a:pt x="2205895" y="0"/>
                  </a:lnTo>
                  <a:lnTo>
                    <a:pt x="2051971" y="15392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>
                <a:latin typeface="Agency FB" panose="020B0503020202020204" pitchFamily="34" charset="0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0AEF09EA-1375-4038-93A7-D681DF6EA20D}"/>
                </a:ext>
              </a:extLst>
            </p:cNvPr>
            <p:cNvSpPr/>
            <p:nvPr/>
          </p:nvSpPr>
          <p:spPr>
            <a:xfrm>
              <a:off x="4060126" y="5825870"/>
              <a:ext cx="3198971" cy="159067"/>
            </a:xfrm>
            <a:custGeom>
              <a:avLst/>
              <a:gdLst>
                <a:gd name="connsiteX0" fmla="*/ 3039904 w 3198971"/>
                <a:gd name="connsiteY0" fmla="*/ 0 h 159067"/>
                <a:gd name="connsiteX1" fmla="*/ 3198971 w 3198971"/>
                <a:gd name="connsiteY1" fmla="*/ 159068 h 159067"/>
                <a:gd name="connsiteX2" fmla="*/ 0 w 3198971"/>
                <a:gd name="connsiteY2" fmla="*/ 159068 h 159067"/>
                <a:gd name="connsiteX3" fmla="*/ 159067 w 3198971"/>
                <a:gd name="connsiteY3" fmla="*/ 0 h 159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8971" h="159067">
                  <a:moveTo>
                    <a:pt x="3039904" y="0"/>
                  </a:moveTo>
                  <a:lnTo>
                    <a:pt x="3198971" y="159068"/>
                  </a:lnTo>
                  <a:lnTo>
                    <a:pt x="0" y="159068"/>
                  </a:lnTo>
                  <a:lnTo>
                    <a:pt x="159067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>
                <a:latin typeface="Agency FB" panose="020B0503020202020204" pitchFamily="34" charset="0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69618699-802B-4292-9658-017089B8D32A}"/>
                </a:ext>
              </a:extLst>
            </p:cNvPr>
            <p:cNvSpPr/>
            <p:nvPr/>
          </p:nvSpPr>
          <p:spPr>
            <a:xfrm>
              <a:off x="5789580" y="871251"/>
              <a:ext cx="2205894" cy="153923"/>
            </a:xfrm>
            <a:custGeom>
              <a:avLst/>
              <a:gdLst>
                <a:gd name="connsiteX0" fmla="*/ 153924 w 2205894"/>
                <a:gd name="connsiteY0" fmla="*/ 153924 h 153923"/>
                <a:gd name="connsiteX1" fmla="*/ 0 w 2205894"/>
                <a:gd name="connsiteY1" fmla="*/ 0 h 153923"/>
                <a:gd name="connsiteX2" fmla="*/ 2205895 w 2205894"/>
                <a:gd name="connsiteY2" fmla="*/ 0 h 153923"/>
                <a:gd name="connsiteX3" fmla="*/ 2051971 w 2205894"/>
                <a:gd name="connsiteY3" fmla="*/ 153924 h 153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05894" h="153923">
                  <a:moveTo>
                    <a:pt x="153924" y="153924"/>
                  </a:moveTo>
                  <a:lnTo>
                    <a:pt x="0" y="0"/>
                  </a:lnTo>
                  <a:lnTo>
                    <a:pt x="2205895" y="0"/>
                  </a:lnTo>
                  <a:lnTo>
                    <a:pt x="2051971" y="15392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>
                <a:latin typeface="Agency FB" panose="020B0503020202020204" pitchFamily="34" charset="0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AB91238-F349-4060-93F3-AF30B7274E64}"/>
                </a:ext>
              </a:extLst>
            </p:cNvPr>
            <p:cNvSpPr/>
            <p:nvPr/>
          </p:nvSpPr>
          <p:spPr>
            <a:xfrm>
              <a:off x="4060126" y="5825870"/>
              <a:ext cx="3198971" cy="159067"/>
            </a:xfrm>
            <a:custGeom>
              <a:avLst/>
              <a:gdLst>
                <a:gd name="connsiteX0" fmla="*/ 3039904 w 3198971"/>
                <a:gd name="connsiteY0" fmla="*/ 0 h 159067"/>
                <a:gd name="connsiteX1" fmla="*/ 3198971 w 3198971"/>
                <a:gd name="connsiteY1" fmla="*/ 159068 h 159067"/>
                <a:gd name="connsiteX2" fmla="*/ 0 w 3198971"/>
                <a:gd name="connsiteY2" fmla="*/ 159068 h 159067"/>
                <a:gd name="connsiteX3" fmla="*/ 159067 w 3198971"/>
                <a:gd name="connsiteY3" fmla="*/ 0 h 159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8971" h="159067">
                  <a:moveTo>
                    <a:pt x="3039904" y="0"/>
                  </a:moveTo>
                  <a:lnTo>
                    <a:pt x="3198971" y="159068"/>
                  </a:lnTo>
                  <a:lnTo>
                    <a:pt x="0" y="159068"/>
                  </a:lnTo>
                  <a:lnTo>
                    <a:pt x="159067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>
                <a:latin typeface="Agency FB" panose="020B0503020202020204" pitchFamily="34" charset="0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B16B8A97-D51C-4A26-B9FE-75B31219133B}"/>
                </a:ext>
              </a:extLst>
            </p:cNvPr>
            <p:cNvSpPr/>
            <p:nvPr/>
          </p:nvSpPr>
          <p:spPr>
            <a:xfrm>
              <a:off x="1362075" y="823912"/>
              <a:ext cx="9469755" cy="5208460"/>
            </a:xfrm>
            <a:custGeom>
              <a:avLst/>
              <a:gdLst>
                <a:gd name="connsiteX0" fmla="*/ 8460295 w 9469755"/>
                <a:gd name="connsiteY0" fmla="*/ 5208461 h 5208460"/>
                <a:gd name="connsiteX1" fmla="*/ 7487031 w 9469755"/>
                <a:gd name="connsiteY1" fmla="*/ 5208461 h 5208460"/>
                <a:gd name="connsiteX2" fmla="*/ 7453599 w 9469755"/>
                <a:gd name="connsiteY2" fmla="*/ 5194554 h 5208460"/>
                <a:gd name="connsiteX3" fmla="*/ 7387971 w 9469755"/>
                <a:gd name="connsiteY3" fmla="*/ 5128927 h 5208460"/>
                <a:gd name="connsiteX4" fmla="*/ 7066598 w 9469755"/>
                <a:gd name="connsiteY4" fmla="*/ 5128927 h 5208460"/>
                <a:gd name="connsiteX5" fmla="*/ 7000875 w 9469755"/>
                <a:gd name="connsiteY5" fmla="*/ 5194554 h 5208460"/>
                <a:gd name="connsiteX6" fmla="*/ 6967442 w 9469755"/>
                <a:gd name="connsiteY6" fmla="*/ 5208461 h 5208460"/>
                <a:gd name="connsiteX7" fmla="*/ 6131338 w 9469755"/>
                <a:gd name="connsiteY7" fmla="*/ 5208461 h 5208460"/>
                <a:gd name="connsiteX8" fmla="*/ 6097810 w 9469755"/>
                <a:gd name="connsiteY8" fmla="*/ 5194554 h 5208460"/>
                <a:gd name="connsiteX9" fmla="*/ 5786819 w 9469755"/>
                <a:gd name="connsiteY9" fmla="*/ 4883563 h 5208460"/>
                <a:gd name="connsiteX10" fmla="*/ 2807970 w 9469755"/>
                <a:gd name="connsiteY10" fmla="*/ 4883563 h 5208460"/>
                <a:gd name="connsiteX11" fmla="*/ 2496979 w 9469755"/>
                <a:gd name="connsiteY11" fmla="*/ 5194554 h 5208460"/>
                <a:gd name="connsiteX12" fmla="*/ 2463546 w 9469755"/>
                <a:gd name="connsiteY12" fmla="*/ 5208461 h 5208460"/>
                <a:gd name="connsiteX13" fmla="*/ 1044131 w 9469755"/>
                <a:gd name="connsiteY13" fmla="*/ 5208461 h 5208460"/>
                <a:gd name="connsiteX14" fmla="*/ 1010603 w 9469755"/>
                <a:gd name="connsiteY14" fmla="*/ 5194554 h 5208460"/>
                <a:gd name="connsiteX15" fmla="*/ 13907 w 9469755"/>
                <a:gd name="connsiteY15" fmla="*/ 4197668 h 5208460"/>
                <a:gd name="connsiteX16" fmla="*/ 0 w 9469755"/>
                <a:gd name="connsiteY16" fmla="*/ 4164235 h 5208460"/>
                <a:gd name="connsiteX17" fmla="*/ 0 w 9469755"/>
                <a:gd name="connsiteY17" fmla="*/ 3072479 h 5208460"/>
                <a:gd name="connsiteX18" fmla="*/ 13907 w 9469755"/>
                <a:gd name="connsiteY18" fmla="*/ 3039047 h 5208460"/>
                <a:gd name="connsiteX19" fmla="*/ 159830 w 9469755"/>
                <a:gd name="connsiteY19" fmla="*/ 2893124 h 5208460"/>
                <a:gd name="connsiteX20" fmla="*/ 159830 w 9469755"/>
                <a:gd name="connsiteY20" fmla="*/ 2132648 h 5208460"/>
                <a:gd name="connsiteX21" fmla="*/ 13907 w 9469755"/>
                <a:gd name="connsiteY21" fmla="*/ 1986725 h 5208460"/>
                <a:gd name="connsiteX22" fmla="*/ 0 w 9469755"/>
                <a:gd name="connsiteY22" fmla="*/ 1953197 h 5208460"/>
                <a:gd name="connsiteX23" fmla="*/ 0 w 9469755"/>
                <a:gd name="connsiteY23" fmla="*/ 1092899 h 5208460"/>
                <a:gd name="connsiteX24" fmla="*/ 13907 w 9469755"/>
                <a:gd name="connsiteY24" fmla="*/ 1059466 h 5208460"/>
                <a:gd name="connsiteX25" fmla="*/ 1059466 w 9469755"/>
                <a:gd name="connsiteY25" fmla="*/ 13907 h 5208460"/>
                <a:gd name="connsiteX26" fmla="*/ 1092994 w 9469755"/>
                <a:gd name="connsiteY26" fmla="*/ 0 h 5208460"/>
                <a:gd name="connsiteX27" fmla="*/ 1854041 w 9469755"/>
                <a:gd name="connsiteY27" fmla="*/ 0 h 5208460"/>
                <a:gd name="connsiteX28" fmla="*/ 1887474 w 9469755"/>
                <a:gd name="connsiteY28" fmla="*/ 13907 h 5208460"/>
                <a:gd name="connsiteX29" fmla="*/ 1991963 w 9469755"/>
                <a:gd name="connsiteY29" fmla="*/ 118396 h 5208460"/>
                <a:gd name="connsiteX30" fmla="*/ 2437257 w 9469755"/>
                <a:gd name="connsiteY30" fmla="*/ 118396 h 5208460"/>
                <a:gd name="connsiteX31" fmla="*/ 2541937 w 9469755"/>
                <a:gd name="connsiteY31" fmla="*/ 13907 h 5208460"/>
                <a:gd name="connsiteX32" fmla="*/ 2575370 w 9469755"/>
                <a:gd name="connsiteY32" fmla="*/ 0 h 5208460"/>
                <a:gd name="connsiteX33" fmla="*/ 4193286 w 9469755"/>
                <a:gd name="connsiteY33" fmla="*/ 0 h 5208460"/>
                <a:gd name="connsiteX34" fmla="*/ 4226719 w 9469755"/>
                <a:gd name="connsiteY34" fmla="*/ 13907 h 5208460"/>
                <a:gd name="connsiteX35" fmla="*/ 4532472 w 9469755"/>
                <a:gd name="connsiteY35" fmla="*/ 319659 h 5208460"/>
                <a:gd name="connsiteX36" fmla="*/ 6528530 w 9469755"/>
                <a:gd name="connsiteY36" fmla="*/ 319659 h 5208460"/>
                <a:gd name="connsiteX37" fmla="*/ 6834283 w 9469755"/>
                <a:gd name="connsiteY37" fmla="*/ 13907 h 5208460"/>
                <a:gd name="connsiteX38" fmla="*/ 6867716 w 9469755"/>
                <a:gd name="connsiteY38" fmla="*/ 0 h 5208460"/>
                <a:gd name="connsiteX39" fmla="*/ 8413528 w 9469755"/>
                <a:gd name="connsiteY39" fmla="*/ 0 h 5208460"/>
                <a:gd name="connsiteX40" fmla="*/ 8446961 w 9469755"/>
                <a:gd name="connsiteY40" fmla="*/ 13907 h 5208460"/>
                <a:gd name="connsiteX41" fmla="*/ 9455848 w 9469755"/>
                <a:gd name="connsiteY41" fmla="*/ 1022795 h 5208460"/>
                <a:gd name="connsiteX42" fmla="*/ 9469755 w 9469755"/>
                <a:gd name="connsiteY42" fmla="*/ 1056323 h 5208460"/>
                <a:gd name="connsiteX43" fmla="*/ 9469755 w 9469755"/>
                <a:gd name="connsiteY43" fmla="*/ 1768697 h 5208460"/>
                <a:gd name="connsiteX44" fmla="*/ 9455848 w 9469755"/>
                <a:gd name="connsiteY44" fmla="*/ 1802130 h 5208460"/>
                <a:gd name="connsiteX45" fmla="*/ 9370028 w 9469755"/>
                <a:gd name="connsiteY45" fmla="*/ 1887950 h 5208460"/>
                <a:gd name="connsiteX46" fmla="*/ 9370028 w 9469755"/>
                <a:gd name="connsiteY46" fmla="*/ 2080165 h 5208460"/>
                <a:gd name="connsiteX47" fmla="*/ 9455848 w 9469755"/>
                <a:gd name="connsiteY47" fmla="*/ 2165985 h 5208460"/>
                <a:gd name="connsiteX48" fmla="*/ 9469755 w 9469755"/>
                <a:gd name="connsiteY48" fmla="*/ 2199418 h 5208460"/>
                <a:gd name="connsiteX49" fmla="*/ 9469755 w 9469755"/>
                <a:gd name="connsiteY49" fmla="*/ 4199001 h 5208460"/>
                <a:gd name="connsiteX50" fmla="*/ 9455848 w 9469755"/>
                <a:gd name="connsiteY50" fmla="*/ 4232529 h 5208460"/>
                <a:gd name="connsiteX51" fmla="*/ 8493823 w 9469755"/>
                <a:gd name="connsiteY51" fmla="*/ 5194554 h 5208460"/>
                <a:gd name="connsiteX52" fmla="*/ 8460295 w 9469755"/>
                <a:gd name="connsiteY52" fmla="*/ 5208461 h 5208460"/>
                <a:gd name="connsiteX53" fmla="*/ 7506748 w 9469755"/>
                <a:gd name="connsiteY53" fmla="*/ 5113687 h 5208460"/>
                <a:gd name="connsiteX54" fmla="*/ 8440769 w 9469755"/>
                <a:gd name="connsiteY54" fmla="*/ 5113687 h 5208460"/>
                <a:gd name="connsiteX55" fmla="*/ 9375172 w 9469755"/>
                <a:gd name="connsiteY55" fmla="*/ 4179284 h 5208460"/>
                <a:gd name="connsiteX56" fmla="*/ 9375172 w 9469755"/>
                <a:gd name="connsiteY56" fmla="*/ 2218944 h 5208460"/>
                <a:gd name="connsiteX57" fmla="*/ 9289352 w 9469755"/>
                <a:gd name="connsiteY57" fmla="*/ 2133124 h 5208460"/>
                <a:gd name="connsiteX58" fmla="*/ 9275445 w 9469755"/>
                <a:gd name="connsiteY58" fmla="*/ 2099691 h 5208460"/>
                <a:gd name="connsiteX59" fmla="*/ 9275445 w 9469755"/>
                <a:gd name="connsiteY59" fmla="*/ 1868234 h 5208460"/>
                <a:gd name="connsiteX60" fmla="*/ 9289352 w 9469755"/>
                <a:gd name="connsiteY60" fmla="*/ 1834801 h 5208460"/>
                <a:gd name="connsiteX61" fmla="*/ 9375172 w 9469755"/>
                <a:gd name="connsiteY61" fmla="*/ 1748981 h 5208460"/>
                <a:gd name="connsiteX62" fmla="*/ 9375172 w 9469755"/>
                <a:gd name="connsiteY62" fmla="*/ 1075849 h 5208460"/>
                <a:gd name="connsiteX63" fmla="*/ 8394002 w 9469755"/>
                <a:gd name="connsiteY63" fmla="*/ 94678 h 5208460"/>
                <a:gd name="connsiteX64" fmla="*/ 6887337 w 9469755"/>
                <a:gd name="connsiteY64" fmla="*/ 94678 h 5208460"/>
                <a:gd name="connsiteX65" fmla="*/ 6581585 w 9469755"/>
                <a:gd name="connsiteY65" fmla="*/ 400431 h 5208460"/>
                <a:gd name="connsiteX66" fmla="*/ 6548057 w 9469755"/>
                <a:gd name="connsiteY66" fmla="*/ 414338 h 5208460"/>
                <a:gd name="connsiteX67" fmla="*/ 4512850 w 9469755"/>
                <a:gd name="connsiteY67" fmla="*/ 414338 h 5208460"/>
                <a:gd name="connsiteX68" fmla="*/ 4479322 w 9469755"/>
                <a:gd name="connsiteY68" fmla="*/ 400431 h 5208460"/>
                <a:gd name="connsiteX69" fmla="*/ 4173570 w 9469755"/>
                <a:gd name="connsiteY69" fmla="*/ 94678 h 5208460"/>
                <a:gd name="connsiteX70" fmla="*/ 2594896 w 9469755"/>
                <a:gd name="connsiteY70" fmla="*/ 94678 h 5208460"/>
                <a:gd name="connsiteX71" fmla="*/ 2490216 w 9469755"/>
                <a:gd name="connsiteY71" fmla="*/ 199168 h 5208460"/>
                <a:gd name="connsiteX72" fmla="*/ 2456783 w 9469755"/>
                <a:gd name="connsiteY72" fmla="*/ 213074 h 5208460"/>
                <a:gd name="connsiteX73" fmla="*/ 1972247 w 9469755"/>
                <a:gd name="connsiteY73" fmla="*/ 213074 h 5208460"/>
                <a:gd name="connsiteX74" fmla="*/ 1938814 w 9469755"/>
                <a:gd name="connsiteY74" fmla="*/ 199168 h 5208460"/>
                <a:gd name="connsiteX75" fmla="*/ 1834325 w 9469755"/>
                <a:gd name="connsiteY75" fmla="*/ 94678 h 5208460"/>
                <a:gd name="connsiteX76" fmla="*/ 1112520 w 9469755"/>
                <a:gd name="connsiteY76" fmla="*/ 94678 h 5208460"/>
                <a:gd name="connsiteX77" fmla="*/ 94678 w 9469755"/>
                <a:gd name="connsiteY77" fmla="*/ 1112615 h 5208460"/>
                <a:gd name="connsiteX78" fmla="*/ 94678 w 9469755"/>
                <a:gd name="connsiteY78" fmla="*/ 1933670 h 5208460"/>
                <a:gd name="connsiteX79" fmla="*/ 240602 w 9469755"/>
                <a:gd name="connsiteY79" fmla="*/ 2079593 h 5208460"/>
                <a:gd name="connsiteX80" fmla="*/ 254508 w 9469755"/>
                <a:gd name="connsiteY80" fmla="*/ 2113026 h 5208460"/>
                <a:gd name="connsiteX81" fmla="*/ 254508 w 9469755"/>
                <a:gd name="connsiteY81" fmla="*/ 2912650 h 5208460"/>
                <a:gd name="connsiteX82" fmla="*/ 240602 w 9469755"/>
                <a:gd name="connsiteY82" fmla="*/ 2946083 h 5208460"/>
                <a:gd name="connsiteX83" fmla="*/ 94678 w 9469755"/>
                <a:gd name="connsiteY83" fmla="*/ 3092101 h 5208460"/>
                <a:gd name="connsiteX84" fmla="*/ 94678 w 9469755"/>
                <a:gd name="connsiteY84" fmla="*/ 4144613 h 5208460"/>
                <a:gd name="connsiteX85" fmla="*/ 1063752 w 9469755"/>
                <a:gd name="connsiteY85" fmla="*/ 5113687 h 5208460"/>
                <a:gd name="connsiteX86" fmla="*/ 2443924 w 9469755"/>
                <a:gd name="connsiteY86" fmla="*/ 5113687 h 5208460"/>
                <a:gd name="connsiteX87" fmla="*/ 2754916 w 9469755"/>
                <a:gd name="connsiteY87" fmla="*/ 4802791 h 5208460"/>
                <a:gd name="connsiteX88" fmla="*/ 2788349 w 9469755"/>
                <a:gd name="connsiteY88" fmla="*/ 4788884 h 5208460"/>
                <a:gd name="connsiteX89" fmla="*/ 5806535 w 9469755"/>
                <a:gd name="connsiteY89" fmla="*/ 4788884 h 5208460"/>
                <a:gd name="connsiteX90" fmla="*/ 5839968 w 9469755"/>
                <a:gd name="connsiteY90" fmla="*/ 4802791 h 5208460"/>
                <a:gd name="connsiteX91" fmla="*/ 6150960 w 9469755"/>
                <a:gd name="connsiteY91" fmla="*/ 5113687 h 5208460"/>
                <a:gd name="connsiteX92" fmla="*/ 6947726 w 9469755"/>
                <a:gd name="connsiteY92" fmla="*/ 5113687 h 5208460"/>
                <a:gd name="connsiteX93" fmla="*/ 7013448 w 9469755"/>
                <a:gd name="connsiteY93" fmla="*/ 5048060 h 5208460"/>
                <a:gd name="connsiteX94" fmla="*/ 7046977 w 9469755"/>
                <a:gd name="connsiteY94" fmla="*/ 5034153 h 5208460"/>
                <a:gd name="connsiteX95" fmla="*/ 7407498 w 9469755"/>
                <a:gd name="connsiteY95" fmla="*/ 5034153 h 5208460"/>
                <a:gd name="connsiteX96" fmla="*/ 7440930 w 9469755"/>
                <a:gd name="connsiteY96" fmla="*/ 5048060 h 5208460"/>
                <a:gd name="connsiteX97" fmla="*/ 7506748 w 9469755"/>
                <a:gd name="connsiteY97" fmla="*/ 5113687 h 5208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</a:cxnLst>
              <a:rect l="l" t="t" r="r" b="b"/>
              <a:pathLst>
                <a:path w="9469755" h="5208460">
                  <a:moveTo>
                    <a:pt x="8460295" y="5208461"/>
                  </a:moveTo>
                  <a:lnTo>
                    <a:pt x="7487031" y="5208461"/>
                  </a:lnTo>
                  <a:cubicBezTo>
                    <a:pt x="7474458" y="5208461"/>
                    <a:pt x="7462457" y="5203412"/>
                    <a:pt x="7453599" y="5194554"/>
                  </a:cubicBezTo>
                  <a:lnTo>
                    <a:pt x="7387971" y="5128927"/>
                  </a:lnTo>
                  <a:lnTo>
                    <a:pt x="7066598" y="5128927"/>
                  </a:lnTo>
                  <a:lnTo>
                    <a:pt x="7000875" y="5194554"/>
                  </a:lnTo>
                  <a:cubicBezTo>
                    <a:pt x="6992017" y="5203412"/>
                    <a:pt x="6980015" y="5208461"/>
                    <a:pt x="6967442" y="5208461"/>
                  </a:cubicBezTo>
                  <a:lnTo>
                    <a:pt x="6131338" y="5208461"/>
                  </a:lnTo>
                  <a:cubicBezTo>
                    <a:pt x="6118765" y="5208461"/>
                    <a:pt x="6106764" y="5203412"/>
                    <a:pt x="6097810" y="5194554"/>
                  </a:cubicBezTo>
                  <a:lnTo>
                    <a:pt x="5786819" y="4883563"/>
                  </a:lnTo>
                  <a:lnTo>
                    <a:pt x="2807970" y="4883563"/>
                  </a:lnTo>
                  <a:lnTo>
                    <a:pt x="2496979" y="5194554"/>
                  </a:lnTo>
                  <a:cubicBezTo>
                    <a:pt x="2488121" y="5203412"/>
                    <a:pt x="2476024" y="5208461"/>
                    <a:pt x="2463546" y="5208461"/>
                  </a:cubicBezTo>
                  <a:lnTo>
                    <a:pt x="1044131" y="5208461"/>
                  </a:lnTo>
                  <a:cubicBezTo>
                    <a:pt x="1031558" y="5208461"/>
                    <a:pt x="1019556" y="5203412"/>
                    <a:pt x="1010603" y="5194554"/>
                  </a:cubicBezTo>
                  <a:lnTo>
                    <a:pt x="13907" y="4197668"/>
                  </a:lnTo>
                  <a:cubicBezTo>
                    <a:pt x="5048" y="4188809"/>
                    <a:pt x="0" y="4176713"/>
                    <a:pt x="0" y="4164235"/>
                  </a:cubicBezTo>
                  <a:lnTo>
                    <a:pt x="0" y="3072479"/>
                  </a:lnTo>
                  <a:cubicBezTo>
                    <a:pt x="0" y="3059906"/>
                    <a:pt x="4953" y="3047810"/>
                    <a:pt x="13907" y="3039047"/>
                  </a:cubicBezTo>
                  <a:lnTo>
                    <a:pt x="159830" y="2893124"/>
                  </a:lnTo>
                  <a:lnTo>
                    <a:pt x="159830" y="2132648"/>
                  </a:lnTo>
                  <a:lnTo>
                    <a:pt x="13907" y="1986725"/>
                  </a:lnTo>
                  <a:cubicBezTo>
                    <a:pt x="5048" y="1977866"/>
                    <a:pt x="0" y="1965770"/>
                    <a:pt x="0" y="1953197"/>
                  </a:cubicBezTo>
                  <a:lnTo>
                    <a:pt x="0" y="1092899"/>
                  </a:lnTo>
                  <a:cubicBezTo>
                    <a:pt x="0" y="1080326"/>
                    <a:pt x="4953" y="1068324"/>
                    <a:pt x="13907" y="1059466"/>
                  </a:cubicBezTo>
                  <a:lnTo>
                    <a:pt x="1059466" y="13907"/>
                  </a:lnTo>
                  <a:cubicBezTo>
                    <a:pt x="1068324" y="5048"/>
                    <a:pt x="1080421" y="0"/>
                    <a:pt x="1092994" y="0"/>
                  </a:cubicBezTo>
                  <a:lnTo>
                    <a:pt x="1854041" y="0"/>
                  </a:lnTo>
                  <a:cubicBezTo>
                    <a:pt x="1866614" y="0"/>
                    <a:pt x="1878616" y="4953"/>
                    <a:pt x="1887474" y="13907"/>
                  </a:cubicBezTo>
                  <a:lnTo>
                    <a:pt x="1991963" y="118396"/>
                  </a:lnTo>
                  <a:lnTo>
                    <a:pt x="2437257" y="118396"/>
                  </a:lnTo>
                  <a:lnTo>
                    <a:pt x="2541937" y="13907"/>
                  </a:lnTo>
                  <a:cubicBezTo>
                    <a:pt x="2550795" y="5048"/>
                    <a:pt x="2562892" y="0"/>
                    <a:pt x="2575370" y="0"/>
                  </a:cubicBezTo>
                  <a:lnTo>
                    <a:pt x="4193286" y="0"/>
                  </a:lnTo>
                  <a:cubicBezTo>
                    <a:pt x="4205859" y="0"/>
                    <a:pt x="4217861" y="4953"/>
                    <a:pt x="4226719" y="13907"/>
                  </a:cubicBezTo>
                  <a:lnTo>
                    <a:pt x="4532472" y="319659"/>
                  </a:lnTo>
                  <a:lnTo>
                    <a:pt x="6528530" y="319659"/>
                  </a:lnTo>
                  <a:lnTo>
                    <a:pt x="6834283" y="13907"/>
                  </a:lnTo>
                  <a:cubicBezTo>
                    <a:pt x="6843141" y="5048"/>
                    <a:pt x="6855238" y="0"/>
                    <a:pt x="6867716" y="0"/>
                  </a:cubicBezTo>
                  <a:lnTo>
                    <a:pt x="8413528" y="0"/>
                  </a:lnTo>
                  <a:cubicBezTo>
                    <a:pt x="8426101" y="0"/>
                    <a:pt x="8438102" y="4953"/>
                    <a:pt x="8446961" y="13907"/>
                  </a:cubicBezTo>
                  <a:lnTo>
                    <a:pt x="9455848" y="1022795"/>
                  </a:lnTo>
                  <a:cubicBezTo>
                    <a:pt x="9464707" y="1031653"/>
                    <a:pt x="9469755" y="1043750"/>
                    <a:pt x="9469755" y="1056323"/>
                  </a:cubicBezTo>
                  <a:lnTo>
                    <a:pt x="9469755" y="1768697"/>
                  </a:lnTo>
                  <a:cubicBezTo>
                    <a:pt x="9469755" y="1781270"/>
                    <a:pt x="9464802" y="1793272"/>
                    <a:pt x="9455848" y="1802130"/>
                  </a:cubicBezTo>
                  <a:lnTo>
                    <a:pt x="9370028" y="1887950"/>
                  </a:lnTo>
                  <a:lnTo>
                    <a:pt x="9370028" y="2080165"/>
                  </a:lnTo>
                  <a:lnTo>
                    <a:pt x="9455848" y="2165985"/>
                  </a:lnTo>
                  <a:cubicBezTo>
                    <a:pt x="9464707" y="2174843"/>
                    <a:pt x="9469755" y="2186845"/>
                    <a:pt x="9469755" y="2199418"/>
                  </a:cubicBezTo>
                  <a:lnTo>
                    <a:pt x="9469755" y="4199001"/>
                  </a:lnTo>
                  <a:cubicBezTo>
                    <a:pt x="9469755" y="4211574"/>
                    <a:pt x="9464802" y="4223576"/>
                    <a:pt x="9455848" y="4232529"/>
                  </a:cubicBezTo>
                  <a:lnTo>
                    <a:pt x="8493823" y="5194554"/>
                  </a:lnTo>
                  <a:cubicBezTo>
                    <a:pt x="8484965" y="5203412"/>
                    <a:pt x="8472868" y="5208461"/>
                    <a:pt x="8460295" y="5208461"/>
                  </a:cubicBezTo>
                  <a:close/>
                  <a:moveTo>
                    <a:pt x="7506748" y="5113687"/>
                  </a:moveTo>
                  <a:lnTo>
                    <a:pt x="8440769" y="5113687"/>
                  </a:lnTo>
                  <a:lnTo>
                    <a:pt x="9375172" y="4179284"/>
                  </a:lnTo>
                  <a:lnTo>
                    <a:pt x="9375172" y="2218944"/>
                  </a:lnTo>
                  <a:lnTo>
                    <a:pt x="9289352" y="2133124"/>
                  </a:lnTo>
                  <a:cubicBezTo>
                    <a:pt x="9280493" y="2124266"/>
                    <a:pt x="9275445" y="2112169"/>
                    <a:pt x="9275445" y="2099691"/>
                  </a:cubicBezTo>
                  <a:lnTo>
                    <a:pt x="9275445" y="1868234"/>
                  </a:lnTo>
                  <a:cubicBezTo>
                    <a:pt x="9275445" y="1855661"/>
                    <a:pt x="9280398" y="1843659"/>
                    <a:pt x="9289352" y="1834801"/>
                  </a:cubicBezTo>
                  <a:lnTo>
                    <a:pt x="9375172" y="1748981"/>
                  </a:lnTo>
                  <a:lnTo>
                    <a:pt x="9375172" y="1075849"/>
                  </a:lnTo>
                  <a:lnTo>
                    <a:pt x="8394002" y="94678"/>
                  </a:lnTo>
                  <a:lnTo>
                    <a:pt x="6887337" y="94678"/>
                  </a:lnTo>
                  <a:lnTo>
                    <a:pt x="6581585" y="400431"/>
                  </a:lnTo>
                  <a:cubicBezTo>
                    <a:pt x="6572726" y="409289"/>
                    <a:pt x="6560630" y="414338"/>
                    <a:pt x="6548057" y="414338"/>
                  </a:cubicBezTo>
                  <a:lnTo>
                    <a:pt x="4512850" y="414338"/>
                  </a:lnTo>
                  <a:cubicBezTo>
                    <a:pt x="4500277" y="414338"/>
                    <a:pt x="4488275" y="409385"/>
                    <a:pt x="4479322" y="400431"/>
                  </a:cubicBezTo>
                  <a:lnTo>
                    <a:pt x="4173570" y="94678"/>
                  </a:lnTo>
                  <a:lnTo>
                    <a:pt x="2594896" y="94678"/>
                  </a:lnTo>
                  <a:lnTo>
                    <a:pt x="2490216" y="199168"/>
                  </a:lnTo>
                  <a:cubicBezTo>
                    <a:pt x="2481358" y="208026"/>
                    <a:pt x="2469356" y="213074"/>
                    <a:pt x="2456783" y="213074"/>
                  </a:cubicBezTo>
                  <a:lnTo>
                    <a:pt x="1972247" y="213074"/>
                  </a:lnTo>
                  <a:cubicBezTo>
                    <a:pt x="1959674" y="213074"/>
                    <a:pt x="1947672" y="208121"/>
                    <a:pt x="1938814" y="199168"/>
                  </a:cubicBezTo>
                  <a:lnTo>
                    <a:pt x="1834325" y="94678"/>
                  </a:lnTo>
                  <a:lnTo>
                    <a:pt x="1112520" y="94678"/>
                  </a:lnTo>
                  <a:lnTo>
                    <a:pt x="94678" y="1112615"/>
                  </a:lnTo>
                  <a:lnTo>
                    <a:pt x="94678" y="1933670"/>
                  </a:lnTo>
                  <a:lnTo>
                    <a:pt x="240602" y="2079593"/>
                  </a:lnTo>
                  <a:cubicBezTo>
                    <a:pt x="249460" y="2088452"/>
                    <a:pt x="254508" y="2100548"/>
                    <a:pt x="254508" y="2113026"/>
                  </a:cubicBezTo>
                  <a:lnTo>
                    <a:pt x="254508" y="2912650"/>
                  </a:lnTo>
                  <a:cubicBezTo>
                    <a:pt x="254508" y="2925223"/>
                    <a:pt x="249555" y="2937224"/>
                    <a:pt x="240602" y="2946083"/>
                  </a:cubicBezTo>
                  <a:lnTo>
                    <a:pt x="94678" y="3092101"/>
                  </a:lnTo>
                  <a:lnTo>
                    <a:pt x="94678" y="4144613"/>
                  </a:lnTo>
                  <a:lnTo>
                    <a:pt x="1063752" y="5113687"/>
                  </a:lnTo>
                  <a:lnTo>
                    <a:pt x="2443924" y="5113687"/>
                  </a:lnTo>
                  <a:lnTo>
                    <a:pt x="2754916" y="4802791"/>
                  </a:lnTo>
                  <a:cubicBezTo>
                    <a:pt x="2763774" y="4793933"/>
                    <a:pt x="2775871" y="4788884"/>
                    <a:pt x="2788349" y="4788884"/>
                  </a:cubicBezTo>
                  <a:lnTo>
                    <a:pt x="5806535" y="4788884"/>
                  </a:lnTo>
                  <a:cubicBezTo>
                    <a:pt x="5819108" y="4788884"/>
                    <a:pt x="5831110" y="4793933"/>
                    <a:pt x="5839968" y="4802791"/>
                  </a:cubicBezTo>
                  <a:lnTo>
                    <a:pt x="6150960" y="5113687"/>
                  </a:lnTo>
                  <a:lnTo>
                    <a:pt x="6947726" y="5113687"/>
                  </a:lnTo>
                  <a:lnTo>
                    <a:pt x="7013448" y="5048060"/>
                  </a:lnTo>
                  <a:cubicBezTo>
                    <a:pt x="7022306" y="5039201"/>
                    <a:pt x="7034403" y="5034153"/>
                    <a:pt x="7046977" y="5034153"/>
                  </a:cubicBezTo>
                  <a:lnTo>
                    <a:pt x="7407498" y="5034153"/>
                  </a:lnTo>
                  <a:cubicBezTo>
                    <a:pt x="7420071" y="5034153"/>
                    <a:pt x="7432072" y="5039106"/>
                    <a:pt x="7440930" y="5048060"/>
                  </a:cubicBezTo>
                  <a:lnTo>
                    <a:pt x="7506748" y="511368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>
                <a:latin typeface="Agency FB" panose="020B0503020202020204" pitchFamily="34" charset="0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16AD49D4-B15D-4530-A0FA-997ECEA4FD32}"/>
                </a:ext>
              </a:extLst>
            </p:cNvPr>
            <p:cNvSpPr/>
            <p:nvPr/>
          </p:nvSpPr>
          <p:spPr>
            <a:xfrm>
              <a:off x="1362075" y="823912"/>
              <a:ext cx="9469755" cy="5208460"/>
            </a:xfrm>
            <a:custGeom>
              <a:avLst/>
              <a:gdLst>
                <a:gd name="connsiteX0" fmla="*/ 8460295 w 9469755"/>
                <a:gd name="connsiteY0" fmla="*/ 5208461 h 5208460"/>
                <a:gd name="connsiteX1" fmla="*/ 7487031 w 9469755"/>
                <a:gd name="connsiteY1" fmla="*/ 5208461 h 5208460"/>
                <a:gd name="connsiteX2" fmla="*/ 7453599 w 9469755"/>
                <a:gd name="connsiteY2" fmla="*/ 5194554 h 5208460"/>
                <a:gd name="connsiteX3" fmla="*/ 7387971 w 9469755"/>
                <a:gd name="connsiteY3" fmla="*/ 5128927 h 5208460"/>
                <a:gd name="connsiteX4" fmla="*/ 7066598 w 9469755"/>
                <a:gd name="connsiteY4" fmla="*/ 5128927 h 5208460"/>
                <a:gd name="connsiteX5" fmla="*/ 7000875 w 9469755"/>
                <a:gd name="connsiteY5" fmla="*/ 5194554 h 5208460"/>
                <a:gd name="connsiteX6" fmla="*/ 6967442 w 9469755"/>
                <a:gd name="connsiteY6" fmla="*/ 5208461 h 5208460"/>
                <a:gd name="connsiteX7" fmla="*/ 6131338 w 9469755"/>
                <a:gd name="connsiteY7" fmla="*/ 5208461 h 5208460"/>
                <a:gd name="connsiteX8" fmla="*/ 6097810 w 9469755"/>
                <a:gd name="connsiteY8" fmla="*/ 5194554 h 5208460"/>
                <a:gd name="connsiteX9" fmla="*/ 5786819 w 9469755"/>
                <a:gd name="connsiteY9" fmla="*/ 4883563 h 5208460"/>
                <a:gd name="connsiteX10" fmla="*/ 2807970 w 9469755"/>
                <a:gd name="connsiteY10" fmla="*/ 4883563 h 5208460"/>
                <a:gd name="connsiteX11" fmla="*/ 2496979 w 9469755"/>
                <a:gd name="connsiteY11" fmla="*/ 5194554 h 5208460"/>
                <a:gd name="connsiteX12" fmla="*/ 2463546 w 9469755"/>
                <a:gd name="connsiteY12" fmla="*/ 5208461 h 5208460"/>
                <a:gd name="connsiteX13" fmla="*/ 1044131 w 9469755"/>
                <a:gd name="connsiteY13" fmla="*/ 5208461 h 5208460"/>
                <a:gd name="connsiteX14" fmla="*/ 1010603 w 9469755"/>
                <a:gd name="connsiteY14" fmla="*/ 5194554 h 5208460"/>
                <a:gd name="connsiteX15" fmla="*/ 13907 w 9469755"/>
                <a:gd name="connsiteY15" fmla="*/ 4197668 h 5208460"/>
                <a:gd name="connsiteX16" fmla="*/ 0 w 9469755"/>
                <a:gd name="connsiteY16" fmla="*/ 4164235 h 5208460"/>
                <a:gd name="connsiteX17" fmla="*/ 0 w 9469755"/>
                <a:gd name="connsiteY17" fmla="*/ 3072479 h 5208460"/>
                <a:gd name="connsiteX18" fmla="*/ 13907 w 9469755"/>
                <a:gd name="connsiteY18" fmla="*/ 3039047 h 5208460"/>
                <a:gd name="connsiteX19" fmla="*/ 159830 w 9469755"/>
                <a:gd name="connsiteY19" fmla="*/ 2893124 h 5208460"/>
                <a:gd name="connsiteX20" fmla="*/ 159830 w 9469755"/>
                <a:gd name="connsiteY20" fmla="*/ 2132648 h 5208460"/>
                <a:gd name="connsiteX21" fmla="*/ 13907 w 9469755"/>
                <a:gd name="connsiteY21" fmla="*/ 1986725 h 5208460"/>
                <a:gd name="connsiteX22" fmla="*/ 0 w 9469755"/>
                <a:gd name="connsiteY22" fmla="*/ 1953197 h 5208460"/>
                <a:gd name="connsiteX23" fmla="*/ 0 w 9469755"/>
                <a:gd name="connsiteY23" fmla="*/ 1092899 h 5208460"/>
                <a:gd name="connsiteX24" fmla="*/ 13907 w 9469755"/>
                <a:gd name="connsiteY24" fmla="*/ 1059466 h 5208460"/>
                <a:gd name="connsiteX25" fmla="*/ 1059466 w 9469755"/>
                <a:gd name="connsiteY25" fmla="*/ 13907 h 5208460"/>
                <a:gd name="connsiteX26" fmla="*/ 1092994 w 9469755"/>
                <a:gd name="connsiteY26" fmla="*/ 0 h 5208460"/>
                <a:gd name="connsiteX27" fmla="*/ 1854041 w 9469755"/>
                <a:gd name="connsiteY27" fmla="*/ 0 h 5208460"/>
                <a:gd name="connsiteX28" fmla="*/ 1887474 w 9469755"/>
                <a:gd name="connsiteY28" fmla="*/ 13907 h 5208460"/>
                <a:gd name="connsiteX29" fmla="*/ 1991963 w 9469755"/>
                <a:gd name="connsiteY29" fmla="*/ 118396 h 5208460"/>
                <a:gd name="connsiteX30" fmla="*/ 2437257 w 9469755"/>
                <a:gd name="connsiteY30" fmla="*/ 118396 h 5208460"/>
                <a:gd name="connsiteX31" fmla="*/ 2541937 w 9469755"/>
                <a:gd name="connsiteY31" fmla="*/ 13907 h 5208460"/>
                <a:gd name="connsiteX32" fmla="*/ 2575370 w 9469755"/>
                <a:gd name="connsiteY32" fmla="*/ 0 h 5208460"/>
                <a:gd name="connsiteX33" fmla="*/ 4193286 w 9469755"/>
                <a:gd name="connsiteY33" fmla="*/ 0 h 5208460"/>
                <a:gd name="connsiteX34" fmla="*/ 4226719 w 9469755"/>
                <a:gd name="connsiteY34" fmla="*/ 13907 h 5208460"/>
                <a:gd name="connsiteX35" fmla="*/ 4532472 w 9469755"/>
                <a:gd name="connsiteY35" fmla="*/ 319659 h 5208460"/>
                <a:gd name="connsiteX36" fmla="*/ 6528530 w 9469755"/>
                <a:gd name="connsiteY36" fmla="*/ 319659 h 5208460"/>
                <a:gd name="connsiteX37" fmla="*/ 6834283 w 9469755"/>
                <a:gd name="connsiteY37" fmla="*/ 13907 h 5208460"/>
                <a:gd name="connsiteX38" fmla="*/ 6867716 w 9469755"/>
                <a:gd name="connsiteY38" fmla="*/ 0 h 5208460"/>
                <a:gd name="connsiteX39" fmla="*/ 8413528 w 9469755"/>
                <a:gd name="connsiteY39" fmla="*/ 0 h 5208460"/>
                <a:gd name="connsiteX40" fmla="*/ 8446961 w 9469755"/>
                <a:gd name="connsiteY40" fmla="*/ 13907 h 5208460"/>
                <a:gd name="connsiteX41" fmla="*/ 9455848 w 9469755"/>
                <a:gd name="connsiteY41" fmla="*/ 1022795 h 5208460"/>
                <a:gd name="connsiteX42" fmla="*/ 9469755 w 9469755"/>
                <a:gd name="connsiteY42" fmla="*/ 1056323 h 5208460"/>
                <a:gd name="connsiteX43" fmla="*/ 9469755 w 9469755"/>
                <a:gd name="connsiteY43" fmla="*/ 1768697 h 5208460"/>
                <a:gd name="connsiteX44" fmla="*/ 9455848 w 9469755"/>
                <a:gd name="connsiteY44" fmla="*/ 1802130 h 5208460"/>
                <a:gd name="connsiteX45" fmla="*/ 9370028 w 9469755"/>
                <a:gd name="connsiteY45" fmla="*/ 1887950 h 5208460"/>
                <a:gd name="connsiteX46" fmla="*/ 9370028 w 9469755"/>
                <a:gd name="connsiteY46" fmla="*/ 2080165 h 5208460"/>
                <a:gd name="connsiteX47" fmla="*/ 9455848 w 9469755"/>
                <a:gd name="connsiteY47" fmla="*/ 2165985 h 5208460"/>
                <a:gd name="connsiteX48" fmla="*/ 9469755 w 9469755"/>
                <a:gd name="connsiteY48" fmla="*/ 2199418 h 5208460"/>
                <a:gd name="connsiteX49" fmla="*/ 9469755 w 9469755"/>
                <a:gd name="connsiteY49" fmla="*/ 4199001 h 5208460"/>
                <a:gd name="connsiteX50" fmla="*/ 9455848 w 9469755"/>
                <a:gd name="connsiteY50" fmla="*/ 4232529 h 5208460"/>
                <a:gd name="connsiteX51" fmla="*/ 8493823 w 9469755"/>
                <a:gd name="connsiteY51" fmla="*/ 5194554 h 5208460"/>
                <a:gd name="connsiteX52" fmla="*/ 8460295 w 9469755"/>
                <a:gd name="connsiteY52" fmla="*/ 5208461 h 5208460"/>
                <a:gd name="connsiteX53" fmla="*/ 7506748 w 9469755"/>
                <a:gd name="connsiteY53" fmla="*/ 5113687 h 5208460"/>
                <a:gd name="connsiteX54" fmla="*/ 8440769 w 9469755"/>
                <a:gd name="connsiteY54" fmla="*/ 5113687 h 5208460"/>
                <a:gd name="connsiteX55" fmla="*/ 9375172 w 9469755"/>
                <a:gd name="connsiteY55" fmla="*/ 4179284 h 5208460"/>
                <a:gd name="connsiteX56" fmla="*/ 9375172 w 9469755"/>
                <a:gd name="connsiteY56" fmla="*/ 2218944 h 5208460"/>
                <a:gd name="connsiteX57" fmla="*/ 9289352 w 9469755"/>
                <a:gd name="connsiteY57" fmla="*/ 2133124 h 5208460"/>
                <a:gd name="connsiteX58" fmla="*/ 9275445 w 9469755"/>
                <a:gd name="connsiteY58" fmla="*/ 2099691 h 5208460"/>
                <a:gd name="connsiteX59" fmla="*/ 9275445 w 9469755"/>
                <a:gd name="connsiteY59" fmla="*/ 1868234 h 5208460"/>
                <a:gd name="connsiteX60" fmla="*/ 9289352 w 9469755"/>
                <a:gd name="connsiteY60" fmla="*/ 1834801 h 5208460"/>
                <a:gd name="connsiteX61" fmla="*/ 9375172 w 9469755"/>
                <a:gd name="connsiteY61" fmla="*/ 1748981 h 5208460"/>
                <a:gd name="connsiteX62" fmla="*/ 9375172 w 9469755"/>
                <a:gd name="connsiteY62" fmla="*/ 1075849 h 5208460"/>
                <a:gd name="connsiteX63" fmla="*/ 8394002 w 9469755"/>
                <a:gd name="connsiteY63" fmla="*/ 94678 h 5208460"/>
                <a:gd name="connsiteX64" fmla="*/ 6887337 w 9469755"/>
                <a:gd name="connsiteY64" fmla="*/ 94678 h 5208460"/>
                <a:gd name="connsiteX65" fmla="*/ 6581585 w 9469755"/>
                <a:gd name="connsiteY65" fmla="*/ 400431 h 5208460"/>
                <a:gd name="connsiteX66" fmla="*/ 6548057 w 9469755"/>
                <a:gd name="connsiteY66" fmla="*/ 414338 h 5208460"/>
                <a:gd name="connsiteX67" fmla="*/ 4512850 w 9469755"/>
                <a:gd name="connsiteY67" fmla="*/ 414338 h 5208460"/>
                <a:gd name="connsiteX68" fmla="*/ 4479322 w 9469755"/>
                <a:gd name="connsiteY68" fmla="*/ 400431 h 5208460"/>
                <a:gd name="connsiteX69" fmla="*/ 4173570 w 9469755"/>
                <a:gd name="connsiteY69" fmla="*/ 94678 h 5208460"/>
                <a:gd name="connsiteX70" fmla="*/ 2594896 w 9469755"/>
                <a:gd name="connsiteY70" fmla="*/ 94678 h 5208460"/>
                <a:gd name="connsiteX71" fmla="*/ 2490216 w 9469755"/>
                <a:gd name="connsiteY71" fmla="*/ 199168 h 5208460"/>
                <a:gd name="connsiteX72" fmla="*/ 2456783 w 9469755"/>
                <a:gd name="connsiteY72" fmla="*/ 213074 h 5208460"/>
                <a:gd name="connsiteX73" fmla="*/ 1972247 w 9469755"/>
                <a:gd name="connsiteY73" fmla="*/ 213074 h 5208460"/>
                <a:gd name="connsiteX74" fmla="*/ 1938814 w 9469755"/>
                <a:gd name="connsiteY74" fmla="*/ 199168 h 5208460"/>
                <a:gd name="connsiteX75" fmla="*/ 1834325 w 9469755"/>
                <a:gd name="connsiteY75" fmla="*/ 94678 h 5208460"/>
                <a:gd name="connsiteX76" fmla="*/ 1112520 w 9469755"/>
                <a:gd name="connsiteY76" fmla="*/ 94678 h 5208460"/>
                <a:gd name="connsiteX77" fmla="*/ 94678 w 9469755"/>
                <a:gd name="connsiteY77" fmla="*/ 1112615 h 5208460"/>
                <a:gd name="connsiteX78" fmla="*/ 94678 w 9469755"/>
                <a:gd name="connsiteY78" fmla="*/ 1933670 h 5208460"/>
                <a:gd name="connsiteX79" fmla="*/ 240602 w 9469755"/>
                <a:gd name="connsiteY79" fmla="*/ 2079593 h 5208460"/>
                <a:gd name="connsiteX80" fmla="*/ 254508 w 9469755"/>
                <a:gd name="connsiteY80" fmla="*/ 2113026 h 5208460"/>
                <a:gd name="connsiteX81" fmla="*/ 254508 w 9469755"/>
                <a:gd name="connsiteY81" fmla="*/ 2912650 h 5208460"/>
                <a:gd name="connsiteX82" fmla="*/ 240602 w 9469755"/>
                <a:gd name="connsiteY82" fmla="*/ 2946083 h 5208460"/>
                <a:gd name="connsiteX83" fmla="*/ 94678 w 9469755"/>
                <a:gd name="connsiteY83" fmla="*/ 3092101 h 5208460"/>
                <a:gd name="connsiteX84" fmla="*/ 94678 w 9469755"/>
                <a:gd name="connsiteY84" fmla="*/ 4144613 h 5208460"/>
                <a:gd name="connsiteX85" fmla="*/ 1063752 w 9469755"/>
                <a:gd name="connsiteY85" fmla="*/ 5113687 h 5208460"/>
                <a:gd name="connsiteX86" fmla="*/ 2443924 w 9469755"/>
                <a:gd name="connsiteY86" fmla="*/ 5113687 h 5208460"/>
                <a:gd name="connsiteX87" fmla="*/ 2754916 w 9469755"/>
                <a:gd name="connsiteY87" fmla="*/ 4802791 h 5208460"/>
                <a:gd name="connsiteX88" fmla="*/ 2788349 w 9469755"/>
                <a:gd name="connsiteY88" fmla="*/ 4788884 h 5208460"/>
                <a:gd name="connsiteX89" fmla="*/ 5806535 w 9469755"/>
                <a:gd name="connsiteY89" fmla="*/ 4788884 h 5208460"/>
                <a:gd name="connsiteX90" fmla="*/ 5839968 w 9469755"/>
                <a:gd name="connsiteY90" fmla="*/ 4802791 h 5208460"/>
                <a:gd name="connsiteX91" fmla="*/ 6150960 w 9469755"/>
                <a:gd name="connsiteY91" fmla="*/ 5113687 h 5208460"/>
                <a:gd name="connsiteX92" fmla="*/ 6947726 w 9469755"/>
                <a:gd name="connsiteY92" fmla="*/ 5113687 h 5208460"/>
                <a:gd name="connsiteX93" fmla="*/ 7013448 w 9469755"/>
                <a:gd name="connsiteY93" fmla="*/ 5048060 h 5208460"/>
                <a:gd name="connsiteX94" fmla="*/ 7046977 w 9469755"/>
                <a:gd name="connsiteY94" fmla="*/ 5034153 h 5208460"/>
                <a:gd name="connsiteX95" fmla="*/ 7407498 w 9469755"/>
                <a:gd name="connsiteY95" fmla="*/ 5034153 h 5208460"/>
                <a:gd name="connsiteX96" fmla="*/ 7440930 w 9469755"/>
                <a:gd name="connsiteY96" fmla="*/ 5048060 h 5208460"/>
                <a:gd name="connsiteX97" fmla="*/ 7506748 w 9469755"/>
                <a:gd name="connsiteY97" fmla="*/ 5113687 h 5208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</a:cxnLst>
              <a:rect l="l" t="t" r="r" b="b"/>
              <a:pathLst>
                <a:path w="9469755" h="5208460">
                  <a:moveTo>
                    <a:pt x="8460295" y="5208461"/>
                  </a:moveTo>
                  <a:lnTo>
                    <a:pt x="7487031" y="5208461"/>
                  </a:lnTo>
                  <a:cubicBezTo>
                    <a:pt x="7474458" y="5208461"/>
                    <a:pt x="7462457" y="5203412"/>
                    <a:pt x="7453599" y="5194554"/>
                  </a:cubicBezTo>
                  <a:lnTo>
                    <a:pt x="7387971" y="5128927"/>
                  </a:lnTo>
                  <a:lnTo>
                    <a:pt x="7066598" y="5128927"/>
                  </a:lnTo>
                  <a:lnTo>
                    <a:pt x="7000875" y="5194554"/>
                  </a:lnTo>
                  <a:cubicBezTo>
                    <a:pt x="6992017" y="5203412"/>
                    <a:pt x="6980015" y="5208461"/>
                    <a:pt x="6967442" y="5208461"/>
                  </a:cubicBezTo>
                  <a:lnTo>
                    <a:pt x="6131338" y="5208461"/>
                  </a:lnTo>
                  <a:cubicBezTo>
                    <a:pt x="6118765" y="5208461"/>
                    <a:pt x="6106764" y="5203412"/>
                    <a:pt x="6097810" y="5194554"/>
                  </a:cubicBezTo>
                  <a:lnTo>
                    <a:pt x="5786819" y="4883563"/>
                  </a:lnTo>
                  <a:lnTo>
                    <a:pt x="2807970" y="4883563"/>
                  </a:lnTo>
                  <a:lnTo>
                    <a:pt x="2496979" y="5194554"/>
                  </a:lnTo>
                  <a:cubicBezTo>
                    <a:pt x="2488121" y="5203412"/>
                    <a:pt x="2476024" y="5208461"/>
                    <a:pt x="2463546" y="5208461"/>
                  </a:cubicBezTo>
                  <a:lnTo>
                    <a:pt x="1044131" y="5208461"/>
                  </a:lnTo>
                  <a:cubicBezTo>
                    <a:pt x="1031558" y="5208461"/>
                    <a:pt x="1019556" y="5203412"/>
                    <a:pt x="1010603" y="5194554"/>
                  </a:cubicBezTo>
                  <a:lnTo>
                    <a:pt x="13907" y="4197668"/>
                  </a:lnTo>
                  <a:cubicBezTo>
                    <a:pt x="5048" y="4188809"/>
                    <a:pt x="0" y="4176713"/>
                    <a:pt x="0" y="4164235"/>
                  </a:cubicBezTo>
                  <a:lnTo>
                    <a:pt x="0" y="3072479"/>
                  </a:lnTo>
                  <a:cubicBezTo>
                    <a:pt x="0" y="3059906"/>
                    <a:pt x="4953" y="3047810"/>
                    <a:pt x="13907" y="3039047"/>
                  </a:cubicBezTo>
                  <a:lnTo>
                    <a:pt x="159830" y="2893124"/>
                  </a:lnTo>
                  <a:lnTo>
                    <a:pt x="159830" y="2132648"/>
                  </a:lnTo>
                  <a:lnTo>
                    <a:pt x="13907" y="1986725"/>
                  </a:lnTo>
                  <a:cubicBezTo>
                    <a:pt x="5048" y="1977866"/>
                    <a:pt x="0" y="1965770"/>
                    <a:pt x="0" y="1953197"/>
                  </a:cubicBezTo>
                  <a:lnTo>
                    <a:pt x="0" y="1092899"/>
                  </a:lnTo>
                  <a:cubicBezTo>
                    <a:pt x="0" y="1080326"/>
                    <a:pt x="4953" y="1068324"/>
                    <a:pt x="13907" y="1059466"/>
                  </a:cubicBezTo>
                  <a:lnTo>
                    <a:pt x="1059466" y="13907"/>
                  </a:lnTo>
                  <a:cubicBezTo>
                    <a:pt x="1068324" y="5048"/>
                    <a:pt x="1080421" y="0"/>
                    <a:pt x="1092994" y="0"/>
                  </a:cubicBezTo>
                  <a:lnTo>
                    <a:pt x="1854041" y="0"/>
                  </a:lnTo>
                  <a:cubicBezTo>
                    <a:pt x="1866614" y="0"/>
                    <a:pt x="1878616" y="4953"/>
                    <a:pt x="1887474" y="13907"/>
                  </a:cubicBezTo>
                  <a:lnTo>
                    <a:pt x="1991963" y="118396"/>
                  </a:lnTo>
                  <a:lnTo>
                    <a:pt x="2437257" y="118396"/>
                  </a:lnTo>
                  <a:lnTo>
                    <a:pt x="2541937" y="13907"/>
                  </a:lnTo>
                  <a:cubicBezTo>
                    <a:pt x="2550795" y="5048"/>
                    <a:pt x="2562892" y="0"/>
                    <a:pt x="2575370" y="0"/>
                  </a:cubicBezTo>
                  <a:lnTo>
                    <a:pt x="4193286" y="0"/>
                  </a:lnTo>
                  <a:cubicBezTo>
                    <a:pt x="4205859" y="0"/>
                    <a:pt x="4217861" y="4953"/>
                    <a:pt x="4226719" y="13907"/>
                  </a:cubicBezTo>
                  <a:lnTo>
                    <a:pt x="4532472" y="319659"/>
                  </a:lnTo>
                  <a:lnTo>
                    <a:pt x="6528530" y="319659"/>
                  </a:lnTo>
                  <a:lnTo>
                    <a:pt x="6834283" y="13907"/>
                  </a:lnTo>
                  <a:cubicBezTo>
                    <a:pt x="6843141" y="5048"/>
                    <a:pt x="6855238" y="0"/>
                    <a:pt x="6867716" y="0"/>
                  </a:cubicBezTo>
                  <a:lnTo>
                    <a:pt x="8413528" y="0"/>
                  </a:lnTo>
                  <a:cubicBezTo>
                    <a:pt x="8426101" y="0"/>
                    <a:pt x="8438102" y="4953"/>
                    <a:pt x="8446961" y="13907"/>
                  </a:cubicBezTo>
                  <a:lnTo>
                    <a:pt x="9455848" y="1022795"/>
                  </a:lnTo>
                  <a:cubicBezTo>
                    <a:pt x="9464707" y="1031653"/>
                    <a:pt x="9469755" y="1043750"/>
                    <a:pt x="9469755" y="1056323"/>
                  </a:cubicBezTo>
                  <a:lnTo>
                    <a:pt x="9469755" y="1768697"/>
                  </a:lnTo>
                  <a:cubicBezTo>
                    <a:pt x="9469755" y="1781270"/>
                    <a:pt x="9464802" y="1793272"/>
                    <a:pt x="9455848" y="1802130"/>
                  </a:cubicBezTo>
                  <a:lnTo>
                    <a:pt x="9370028" y="1887950"/>
                  </a:lnTo>
                  <a:lnTo>
                    <a:pt x="9370028" y="2080165"/>
                  </a:lnTo>
                  <a:lnTo>
                    <a:pt x="9455848" y="2165985"/>
                  </a:lnTo>
                  <a:cubicBezTo>
                    <a:pt x="9464707" y="2174843"/>
                    <a:pt x="9469755" y="2186845"/>
                    <a:pt x="9469755" y="2199418"/>
                  </a:cubicBezTo>
                  <a:lnTo>
                    <a:pt x="9469755" y="4199001"/>
                  </a:lnTo>
                  <a:cubicBezTo>
                    <a:pt x="9469755" y="4211574"/>
                    <a:pt x="9464802" y="4223576"/>
                    <a:pt x="9455848" y="4232529"/>
                  </a:cubicBezTo>
                  <a:lnTo>
                    <a:pt x="8493823" y="5194554"/>
                  </a:lnTo>
                  <a:cubicBezTo>
                    <a:pt x="8484965" y="5203412"/>
                    <a:pt x="8472868" y="5208461"/>
                    <a:pt x="8460295" y="5208461"/>
                  </a:cubicBezTo>
                  <a:close/>
                  <a:moveTo>
                    <a:pt x="7506748" y="5113687"/>
                  </a:moveTo>
                  <a:lnTo>
                    <a:pt x="8440769" y="5113687"/>
                  </a:lnTo>
                  <a:lnTo>
                    <a:pt x="9375172" y="4179284"/>
                  </a:lnTo>
                  <a:lnTo>
                    <a:pt x="9375172" y="2218944"/>
                  </a:lnTo>
                  <a:lnTo>
                    <a:pt x="9289352" y="2133124"/>
                  </a:lnTo>
                  <a:cubicBezTo>
                    <a:pt x="9280493" y="2124266"/>
                    <a:pt x="9275445" y="2112169"/>
                    <a:pt x="9275445" y="2099691"/>
                  </a:cubicBezTo>
                  <a:lnTo>
                    <a:pt x="9275445" y="1868234"/>
                  </a:lnTo>
                  <a:cubicBezTo>
                    <a:pt x="9275445" y="1855661"/>
                    <a:pt x="9280398" y="1843659"/>
                    <a:pt x="9289352" y="1834801"/>
                  </a:cubicBezTo>
                  <a:lnTo>
                    <a:pt x="9375172" y="1748981"/>
                  </a:lnTo>
                  <a:lnTo>
                    <a:pt x="9375172" y="1075849"/>
                  </a:lnTo>
                  <a:lnTo>
                    <a:pt x="8394002" y="94678"/>
                  </a:lnTo>
                  <a:lnTo>
                    <a:pt x="6887337" y="94678"/>
                  </a:lnTo>
                  <a:lnTo>
                    <a:pt x="6581585" y="400431"/>
                  </a:lnTo>
                  <a:cubicBezTo>
                    <a:pt x="6572726" y="409289"/>
                    <a:pt x="6560630" y="414338"/>
                    <a:pt x="6548057" y="414338"/>
                  </a:cubicBezTo>
                  <a:lnTo>
                    <a:pt x="4512850" y="414338"/>
                  </a:lnTo>
                  <a:cubicBezTo>
                    <a:pt x="4500277" y="414338"/>
                    <a:pt x="4488275" y="409385"/>
                    <a:pt x="4479322" y="400431"/>
                  </a:cubicBezTo>
                  <a:lnTo>
                    <a:pt x="4173570" y="94678"/>
                  </a:lnTo>
                  <a:lnTo>
                    <a:pt x="2594896" y="94678"/>
                  </a:lnTo>
                  <a:lnTo>
                    <a:pt x="2490216" y="199168"/>
                  </a:lnTo>
                  <a:cubicBezTo>
                    <a:pt x="2481358" y="208026"/>
                    <a:pt x="2469356" y="213074"/>
                    <a:pt x="2456783" y="213074"/>
                  </a:cubicBezTo>
                  <a:lnTo>
                    <a:pt x="1972247" y="213074"/>
                  </a:lnTo>
                  <a:cubicBezTo>
                    <a:pt x="1959674" y="213074"/>
                    <a:pt x="1947672" y="208121"/>
                    <a:pt x="1938814" y="199168"/>
                  </a:cubicBezTo>
                  <a:lnTo>
                    <a:pt x="1834325" y="94678"/>
                  </a:lnTo>
                  <a:lnTo>
                    <a:pt x="1112520" y="94678"/>
                  </a:lnTo>
                  <a:lnTo>
                    <a:pt x="94678" y="1112615"/>
                  </a:lnTo>
                  <a:lnTo>
                    <a:pt x="94678" y="1933670"/>
                  </a:lnTo>
                  <a:lnTo>
                    <a:pt x="240602" y="2079593"/>
                  </a:lnTo>
                  <a:cubicBezTo>
                    <a:pt x="249460" y="2088452"/>
                    <a:pt x="254508" y="2100548"/>
                    <a:pt x="254508" y="2113026"/>
                  </a:cubicBezTo>
                  <a:lnTo>
                    <a:pt x="254508" y="2912650"/>
                  </a:lnTo>
                  <a:cubicBezTo>
                    <a:pt x="254508" y="2925223"/>
                    <a:pt x="249555" y="2937224"/>
                    <a:pt x="240602" y="2946083"/>
                  </a:cubicBezTo>
                  <a:lnTo>
                    <a:pt x="94678" y="3092101"/>
                  </a:lnTo>
                  <a:lnTo>
                    <a:pt x="94678" y="4144613"/>
                  </a:lnTo>
                  <a:lnTo>
                    <a:pt x="1063752" y="5113687"/>
                  </a:lnTo>
                  <a:lnTo>
                    <a:pt x="2443924" y="5113687"/>
                  </a:lnTo>
                  <a:lnTo>
                    <a:pt x="2754916" y="4802791"/>
                  </a:lnTo>
                  <a:cubicBezTo>
                    <a:pt x="2763774" y="4793933"/>
                    <a:pt x="2775871" y="4788884"/>
                    <a:pt x="2788349" y="4788884"/>
                  </a:cubicBezTo>
                  <a:lnTo>
                    <a:pt x="5806535" y="4788884"/>
                  </a:lnTo>
                  <a:cubicBezTo>
                    <a:pt x="5819108" y="4788884"/>
                    <a:pt x="5831110" y="4793933"/>
                    <a:pt x="5839968" y="4802791"/>
                  </a:cubicBezTo>
                  <a:lnTo>
                    <a:pt x="6150960" y="5113687"/>
                  </a:lnTo>
                  <a:lnTo>
                    <a:pt x="6947726" y="5113687"/>
                  </a:lnTo>
                  <a:lnTo>
                    <a:pt x="7013448" y="5048060"/>
                  </a:lnTo>
                  <a:cubicBezTo>
                    <a:pt x="7022306" y="5039201"/>
                    <a:pt x="7034403" y="5034153"/>
                    <a:pt x="7046977" y="5034153"/>
                  </a:cubicBezTo>
                  <a:lnTo>
                    <a:pt x="7407498" y="5034153"/>
                  </a:lnTo>
                  <a:cubicBezTo>
                    <a:pt x="7420071" y="5034153"/>
                    <a:pt x="7432072" y="5039106"/>
                    <a:pt x="7440930" y="5048060"/>
                  </a:cubicBezTo>
                  <a:lnTo>
                    <a:pt x="7506748" y="511368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>
                <a:latin typeface="Agency FB" panose="020B0503020202020204" pitchFamily="34" charset="0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563BC9BA-1355-48FE-9E91-AC14813EF357}"/>
                </a:ext>
              </a:extLst>
            </p:cNvPr>
            <p:cNvSpPr/>
            <p:nvPr/>
          </p:nvSpPr>
          <p:spPr>
            <a:xfrm>
              <a:off x="10076518" y="5276870"/>
              <a:ext cx="755501" cy="755502"/>
            </a:xfrm>
            <a:custGeom>
              <a:avLst/>
              <a:gdLst>
                <a:gd name="connsiteX0" fmla="*/ 708067 w 755501"/>
                <a:gd name="connsiteY0" fmla="*/ 755502 h 755502"/>
                <a:gd name="connsiteX1" fmla="*/ 47318 w 755501"/>
                <a:gd name="connsiteY1" fmla="*/ 755502 h 755502"/>
                <a:gd name="connsiteX2" fmla="*/ 3599 w 755501"/>
                <a:gd name="connsiteY2" fmla="*/ 726260 h 755502"/>
                <a:gd name="connsiteX3" fmla="*/ 13885 w 755501"/>
                <a:gd name="connsiteY3" fmla="*/ 674635 h 755502"/>
                <a:gd name="connsiteX4" fmla="*/ 674635 w 755501"/>
                <a:gd name="connsiteY4" fmla="*/ 13886 h 755502"/>
                <a:gd name="connsiteX5" fmla="*/ 726261 w 755501"/>
                <a:gd name="connsiteY5" fmla="*/ 3599 h 755502"/>
                <a:gd name="connsiteX6" fmla="*/ 755502 w 755501"/>
                <a:gd name="connsiteY6" fmla="*/ 47318 h 755502"/>
                <a:gd name="connsiteX7" fmla="*/ 755502 w 755501"/>
                <a:gd name="connsiteY7" fmla="*/ 708068 h 755502"/>
                <a:gd name="connsiteX8" fmla="*/ 708067 w 755501"/>
                <a:gd name="connsiteY8" fmla="*/ 755502 h 755502"/>
                <a:gd name="connsiteX9" fmla="*/ 161618 w 755501"/>
                <a:gd name="connsiteY9" fmla="*/ 660728 h 755502"/>
                <a:gd name="connsiteX10" fmla="*/ 660728 w 755501"/>
                <a:gd name="connsiteY10" fmla="*/ 660728 h 755502"/>
                <a:gd name="connsiteX11" fmla="*/ 660728 w 755501"/>
                <a:gd name="connsiteY11" fmla="*/ 161618 h 755502"/>
                <a:gd name="connsiteX12" fmla="*/ 161618 w 755501"/>
                <a:gd name="connsiteY12" fmla="*/ 660728 h 755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55501" h="755502">
                  <a:moveTo>
                    <a:pt x="708067" y="755502"/>
                  </a:moveTo>
                  <a:lnTo>
                    <a:pt x="47318" y="755502"/>
                  </a:lnTo>
                  <a:cubicBezTo>
                    <a:pt x="28173" y="755502"/>
                    <a:pt x="10933" y="743977"/>
                    <a:pt x="3599" y="726260"/>
                  </a:cubicBezTo>
                  <a:cubicBezTo>
                    <a:pt x="-3736" y="708544"/>
                    <a:pt x="360" y="688160"/>
                    <a:pt x="13885" y="674635"/>
                  </a:cubicBezTo>
                  <a:lnTo>
                    <a:pt x="674635" y="13886"/>
                  </a:lnTo>
                  <a:cubicBezTo>
                    <a:pt x="688161" y="360"/>
                    <a:pt x="708544" y="-3736"/>
                    <a:pt x="726261" y="3599"/>
                  </a:cubicBezTo>
                  <a:cubicBezTo>
                    <a:pt x="743977" y="10933"/>
                    <a:pt x="755502" y="28173"/>
                    <a:pt x="755502" y="47318"/>
                  </a:cubicBezTo>
                  <a:lnTo>
                    <a:pt x="755502" y="708068"/>
                  </a:lnTo>
                  <a:cubicBezTo>
                    <a:pt x="755407" y="734262"/>
                    <a:pt x="734166" y="755502"/>
                    <a:pt x="708067" y="755502"/>
                  </a:cubicBezTo>
                  <a:close/>
                  <a:moveTo>
                    <a:pt x="161618" y="660728"/>
                  </a:moveTo>
                  <a:lnTo>
                    <a:pt x="660728" y="660728"/>
                  </a:lnTo>
                  <a:lnTo>
                    <a:pt x="660728" y="161618"/>
                  </a:lnTo>
                  <a:lnTo>
                    <a:pt x="161618" y="66072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>
                <a:latin typeface="Agency FB" panose="020B0503020202020204" pitchFamily="34" charset="0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757D554B-A32D-452F-A942-F3F03A23A005}"/>
                </a:ext>
              </a:extLst>
            </p:cNvPr>
            <p:cNvSpPr/>
            <p:nvPr/>
          </p:nvSpPr>
          <p:spPr>
            <a:xfrm>
              <a:off x="10029655" y="823912"/>
              <a:ext cx="802174" cy="802195"/>
            </a:xfrm>
            <a:custGeom>
              <a:avLst/>
              <a:gdLst>
                <a:gd name="connsiteX0" fmla="*/ 754930 w 802174"/>
                <a:gd name="connsiteY0" fmla="*/ 802196 h 802195"/>
                <a:gd name="connsiteX1" fmla="*/ 721402 w 802174"/>
                <a:gd name="connsiteY1" fmla="*/ 788289 h 802195"/>
                <a:gd name="connsiteX2" fmla="*/ 13886 w 802174"/>
                <a:gd name="connsiteY2" fmla="*/ 80867 h 802195"/>
                <a:gd name="connsiteX3" fmla="*/ 3598 w 802174"/>
                <a:gd name="connsiteY3" fmla="*/ 29242 h 802195"/>
                <a:gd name="connsiteX4" fmla="*/ 47318 w 802174"/>
                <a:gd name="connsiteY4" fmla="*/ 0 h 802195"/>
                <a:gd name="connsiteX5" fmla="*/ 754835 w 802174"/>
                <a:gd name="connsiteY5" fmla="*/ 0 h 802195"/>
                <a:gd name="connsiteX6" fmla="*/ 802175 w 802174"/>
                <a:gd name="connsiteY6" fmla="*/ 47339 h 802195"/>
                <a:gd name="connsiteX7" fmla="*/ 802175 w 802174"/>
                <a:gd name="connsiteY7" fmla="*/ 754856 h 802195"/>
                <a:gd name="connsiteX8" fmla="*/ 772933 w 802174"/>
                <a:gd name="connsiteY8" fmla="*/ 798576 h 802195"/>
                <a:gd name="connsiteX9" fmla="*/ 754930 w 802174"/>
                <a:gd name="connsiteY9" fmla="*/ 802196 h 802195"/>
                <a:gd name="connsiteX10" fmla="*/ 161714 w 802174"/>
                <a:gd name="connsiteY10" fmla="*/ 94678 h 802195"/>
                <a:gd name="connsiteX11" fmla="*/ 707591 w 802174"/>
                <a:gd name="connsiteY11" fmla="*/ 640461 h 802195"/>
                <a:gd name="connsiteX12" fmla="*/ 707591 w 802174"/>
                <a:gd name="connsiteY12" fmla="*/ 94678 h 802195"/>
                <a:gd name="connsiteX13" fmla="*/ 161714 w 802174"/>
                <a:gd name="connsiteY13" fmla="*/ 94678 h 802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02174" h="802195">
                  <a:moveTo>
                    <a:pt x="754930" y="802196"/>
                  </a:moveTo>
                  <a:cubicBezTo>
                    <a:pt x="742643" y="802196"/>
                    <a:pt x="730546" y="797338"/>
                    <a:pt x="721402" y="788289"/>
                  </a:cubicBezTo>
                  <a:lnTo>
                    <a:pt x="13886" y="80867"/>
                  </a:lnTo>
                  <a:cubicBezTo>
                    <a:pt x="360" y="67342"/>
                    <a:pt x="-3735" y="46958"/>
                    <a:pt x="3598" y="29242"/>
                  </a:cubicBezTo>
                  <a:cubicBezTo>
                    <a:pt x="10933" y="11525"/>
                    <a:pt x="28173" y="0"/>
                    <a:pt x="47318" y="0"/>
                  </a:cubicBezTo>
                  <a:lnTo>
                    <a:pt x="754835" y="0"/>
                  </a:lnTo>
                  <a:cubicBezTo>
                    <a:pt x="781029" y="0"/>
                    <a:pt x="802175" y="21241"/>
                    <a:pt x="802175" y="47339"/>
                  </a:cubicBezTo>
                  <a:lnTo>
                    <a:pt x="802175" y="754856"/>
                  </a:lnTo>
                  <a:cubicBezTo>
                    <a:pt x="802175" y="774002"/>
                    <a:pt x="790649" y="791242"/>
                    <a:pt x="772933" y="798576"/>
                  </a:cubicBezTo>
                  <a:cubicBezTo>
                    <a:pt x="767123" y="801053"/>
                    <a:pt x="761027" y="802196"/>
                    <a:pt x="754930" y="802196"/>
                  </a:cubicBezTo>
                  <a:close/>
                  <a:moveTo>
                    <a:pt x="161714" y="94678"/>
                  </a:moveTo>
                  <a:lnTo>
                    <a:pt x="707591" y="640461"/>
                  </a:lnTo>
                  <a:lnTo>
                    <a:pt x="707591" y="94678"/>
                  </a:lnTo>
                  <a:lnTo>
                    <a:pt x="161714" y="9467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>
                <a:latin typeface="Agency FB" panose="020B0503020202020204" pitchFamily="34" charset="0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996B6DD9-104F-4B7D-9941-F67D657C1732}"/>
                </a:ext>
              </a:extLst>
            </p:cNvPr>
            <p:cNvSpPr/>
            <p:nvPr/>
          </p:nvSpPr>
          <p:spPr>
            <a:xfrm>
              <a:off x="1362075" y="823912"/>
              <a:ext cx="839057" cy="839057"/>
            </a:xfrm>
            <a:custGeom>
              <a:avLst/>
              <a:gdLst>
                <a:gd name="connsiteX0" fmla="*/ 47339 w 839057"/>
                <a:gd name="connsiteY0" fmla="*/ 839057 h 839057"/>
                <a:gd name="connsiteX1" fmla="*/ 29242 w 839057"/>
                <a:gd name="connsiteY1" fmla="*/ 835438 h 839057"/>
                <a:gd name="connsiteX2" fmla="*/ 0 w 839057"/>
                <a:gd name="connsiteY2" fmla="*/ 791718 h 839057"/>
                <a:gd name="connsiteX3" fmla="*/ 0 w 839057"/>
                <a:gd name="connsiteY3" fmla="*/ 47339 h 839057"/>
                <a:gd name="connsiteX4" fmla="*/ 47339 w 839057"/>
                <a:gd name="connsiteY4" fmla="*/ 0 h 839057"/>
                <a:gd name="connsiteX5" fmla="*/ 791718 w 839057"/>
                <a:gd name="connsiteY5" fmla="*/ 0 h 839057"/>
                <a:gd name="connsiteX6" fmla="*/ 835438 w 839057"/>
                <a:gd name="connsiteY6" fmla="*/ 29242 h 839057"/>
                <a:gd name="connsiteX7" fmla="*/ 825151 w 839057"/>
                <a:gd name="connsiteY7" fmla="*/ 80867 h 839057"/>
                <a:gd name="connsiteX8" fmla="*/ 80867 w 839057"/>
                <a:gd name="connsiteY8" fmla="*/ 825151 h 839057"/>
                <a:gd name="connsiteX9" fmla="*/ 47339 w 839057"/>
                <a:gd name="connsiteY9" fmla="*/ 839057 h 839057"/>
                <a:gd name="connsiteX10" fmla="*/ 94678 w 839057"/>
                <a:gd name="connsiteY10" fmla="*/ 94678 h 839057"/>
                <a:gd name="connsiteX11" fmla="*/ 94678 w 839057"/>
                <a:gd name="connsiteY11" fmla="*/ 677323 h 839057"/>
                <a:gd name="connsiteX12" fmla="*/ 677323 w 839057"/>
                <a:gd name="connsiteY12" fmla="*/ 94678 h 839057"/>
                <a:gd name="connsiteX13" fmla="*/ 94678 w 839057"/>
                <a:gd name="connsiteY13" fmla="*/ 94678 h 839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39057" h="839057">
                  <a:moveTo>
                    <a:pt x="47339" y="839057"/>
                  </a:moveTo>
                  <a:cubicBezTo>
                    <a:pt x="41243" y="839057"/>
                    <a:pt x="35052" y="837819"/>
                    <a:pt x="29242" y="835438"/>
                  </a:cubicBezTo>
                  <a:cubicBezTo>
                    <a:pt x="11525" y="828104"/>
                    <a:pt x="0" y="810863"/>
                    <a:pt x="0" y="791718"/>
                  </a:cubicBezTo>
                  <a:lnTo>
                    <a:pt x="0" y="47339"/>
                  </a:lnTo>
                  <a:cubicBezTo>
                    <a:pt x="0" y="21241"/>
                    <a:pt x="21241" y="0"/>
                    <a:pt x="47339" y="0"/>
                  </a:cubicBezTo>
                  <a:lnTo>
                    <a:pt x="791718" y="0"/>
                  </a:lnTo>
                  <a:cubicBezTo>
                    <a:pt x="810863" y="0"/>
                    <a:pt x="828104" y="11525"/>
                    <a:pt x="835438" y="29242"/>
                  </a:cubicBezTo>
                  <a:cubicBezTo>
                    <a:pt x="842772" y="46958"/>
                    <a:pt x="838772" y="67342"/>
                    <a:pt x="825151" y="80867"/>
                  </a:cubicBezTo>
                  <a:lnTo>
                    <a:pt x="80867" y="825151"/>
                  </a:lnTo>
                  <a:cubicBezTo>
                    <a:pt x="71723" y="834200"/>
                    <a:pt x="59627" y="839057"/>
                    <a:pt x="47339" y="839057"/>
                  </a:cubicBezTo>
                  <a:close/>
                  <a:moveTo>
                    <a:pt x="94678" y="94678"/>
                  </a:moveTo>
                  <a:lnTo>
                    <a:pt x="94678" y="677323"/>
                  </a:lnTo>
                  <a:lnTo>
                    <a:pt x="677323" y="94678"/>
                  </a:lnTo>
                  <a:lnTo>
                    <a:pt x="94678" y="9467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>
                <a:latin typeface="Agency FB" panose="020B0503020202020204" pitchFamily="34" charset="0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6746F64B-2A8F-4F08-9433-B4821D0E9590}"/>
                </a:ext>
              </a:extLst>
            </p:cNvPr>
            <p:cNvSpPr/>
            <p:nvPr/>
          </p:nvSpPr>
          <p:spPr>
            <a:xfrm>
              <a:off x="1362075" y="5242199"/>
              <a:ext cx="790479" cy="790173"/>
            </a:xfrm>
            <a:custGeom>
              <a:avLst/>
              <a:gdLst>
                <a:gd name="connsiteX0" fmla="*/ 743140 w 790479"/>
                <a:gd name="connsiteY0" fmla="*/ 790173 h 790173"/>
                <a:gd name="connsiteX1" fmla="*/ 742855 w 790479"/>
                <a:gd name="connsiteY1" fmla="*/ 790173 h 790173"/>
                <a:gd name="connsiteX2" fmla="*/ 47339 w 790479"/>
                <a:gd name="connsiteY2" fmla="*/ 790173 h 790173"/>
                <a:gd name="connsiteX3" fmla="*/ 0 w 790479"/>
                <a:gd name="connsiteY3" fmla="*/ 742834 h 790173"/>
                <a:gd name="connsiteX4" fmla="*/ 0 w 790479"/>
                <a:gd name="connsiteY4" fmla="*/ 47318 h 790173"/>
                <a:gd name="connsiteX5" fmla="*/ 29242 w 790479"/>
                <a:gd name="connsiteY5" fmla="*/ 3599 h 790173"/>
                <a:gd name="connsiteX6" fmla="*/ 80867 w 790479"/>
                <a:gd name="connsiteY6" fmla="*/ 13886 h 790173"/>
                <a:gd name="connsiteX7" fmla="*/ 773716 w 790479"/>
                <a:gd name="connsiteY7" fmla="*/ 706734 h 790173"/>
                <a:gd name="connsiteX8" fmla="*/ 790480 w 790479"/>
                <a:gd name="connsiteY8" fmla="*/ 742929 h 790173"/>
                <a:gd name="connsiteX9" fmla="*/ 743140 w 790479"/>
                <a:gd name="connsiteY9" fmla="*/ 790173 h 790173"/>
                <a:gd name="connsiteX10" fmla="*/ 94678 w 790479"/>
                <a:gd name="connsiteY10" fmla="*/ 695399 h 790173"/>
                <a:gd name="connsiteX11" fmla="*/ 628650 w 790479"/>
                <a:gd name="connsiteY11" fmla="*/ 695399 h 790173"/>
                <a:gd name="connsiteX12" fmla="*/ 94678 w 790479"/>
                <a:gd name="connsiteY12" fmla="*/ 161523 h 790173"/>
                <a:gd name="connsiteX13" fmla="*/ 94678 w 790479"/>
                <a:gd name="connsiteY13" fmla="*/ 695399 h 790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90479" h="790173">
                  <a:moveTo>
                    <a:pt x="743140" y="790173"/>
                  </a:moveTo>
                  <a:cubicBezTo>
                    <a:pt x="743045" y="790173"/>
                    <a:pt x="742950" y="790173"/>
                    <a:pt x="742855" y="790173"/>
                  </a:cubicBezTo>
                  <a:lnTo>
                    <a:pt x="47339" y="790173"/>
                  </a:lnTo>
                  <a:cubicBezTo>
                    <a:pt x="21146" y="790173"/>
                    <a:pt x="0" y="768933"/>
                    <a:pt x="0" y="742834"/>
                  </a:cubicBezTo>
                  <a:lnTo>
                    <a:pt x="0" y="47318"/>
                  </a:lnTo>
                  <a:cubicBezTo>
                    <a:pt x="0" y="28173"/>
                    <a:pt x="11525" y="10933"/>
                    <a:pt x="29242" y="3599"/>
                  </a:cubicBezTo>
                  <a:cubicBezTo>
                    <a:pt x="46958" y="-3736"/>
                    <a:pt x="67342" y="360"/>
                    <a:pt x="80867" y="13886"/>
                  </a:cubicBezTo>
                  <a:lnTo>
                    <a:pt x="773716" y="706734"/>
                  </a:lnTo>
                  <a:cubicBezTo>
                    <a:pt x="784003" y="715402"/>
                    <a:pt x="790480" y="728451"/>
                    <a:pt x="790480" y="742929"/>
                  </a:cubicBezTo>
                  <a:cubicBezTo>
                    <a:pt x="790480" y="768933"/>
                    <a:pt x="769334" y="790173"/>
                    <a:pt x="743140" y="790173"/>
                  </a:cubicBezTo>
                  <a:close/>
                  <a:moveTo>
                    <a:pt x="94678" y="695399"/>
                  </a:moveTo>
                  <a:lnTo>
                    <a:pt x="628650" y="695399"/>
                  </a:lnTo>
                  <a:lnTo>
                    <a:pt x="94678" y="161523"/>
                  </a:lnTo>
                  <a:lnTo>
                    <a:pt x="94678" y="69539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>
                <a:latin typeface="Agency FB" panose="020B0503020202020204" pitchFamily="34" charset="0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F6F3E85D-5AB1-414D-B8A9-5186E37E3CCF}"/>
                </a:ext>
              </a:extLst>
            </p:cNvPr>
            <p:cNvSpPr/>
            <p:nvPr/>
          </p:nvSpPr>
          <p:spPr>
            <a:xfrm>
              <a:off x="10076518" y="5276870"/>
              <a:ext cx="755501" cy="755502"/>
            </a:xfrm>
            <a:custGeom>
              <a:avLst/>
              <a:gdLst>
                <a:gd name="connsiteX0" fmla="*/ 708067 w 755501"/>
                <a:gd name="connsiteY0" fmla="*/ 755502 h 755502"/>
                <a:gd name="connsiteX1" fmla="*/ 47318 w 755501"/>
                <a:gd name="connsiteY1" fmla="*/ 755502 h 755502"/>
                <a:gd name="connsiteX2" fmla="*/ 3599 w 755501"/>
                <a:gd name="connsiteY2" fmla="*/ 726260 h 755502"/>
                <a:gd name="connsiteX3" fmla="*/ 13885 w 755501"/>
                <a:gd name="connsiteY3" fmla="*/ 674635 h 755502"/>
                <a:gd name="connsiteX4" fmla="*/ 674635 w 755501"/>
                <a:gd name="connsiteY4" fmla="*/ 13886 h 755502"/>
                <a:gd name="connsiteX5" fmla="*/ 726261 w 755501"/>
                <a:gd name="connsiteY5" fmla="*/ 3599 h 755502"/>
                <a:gd name="connsiteX6" fmla="*/ 755502 w 755501"/>
                <a:gd name="connsiteY6" fmla="*/ 47318 h 755502"/>
                <a:gd name="connsiteX7" fmla="*/ 755502 w 755501"/>
                <a:gd name="connsiteY7" fmla="*/ 708068 h 755502"/>
                <a:gd name="connsiteX8" fmla="*/ 708067 w 755501"/>
                <a:gd name="connsiteY8" fmla="*/ 755502 h 755502"/>
                <a:gd name="connsiteX9" fmla="*/ 161618 w 755501"/>
                <a:gd name="connsiteY9" fmla="*/ 660728 h 755502"/>
                <a:gd name="connsiteX10" fmla="*/ 660728 w 755501"/>
                <a:gd name="connsiteY10" fmla="*/ 660728 h 755502"/>
                <a:gd name="connsiteX11" fmla="*/ 660728 w 755501"/>
                <a:gd name="connsiteY11" fmla="*/ 161618 h 755502"/>
                <a:gd name="connsiteX12" fmla="*/ 161618 w 755501"/>
                <a:gd name="connsiteY12" fmla="*/ 660728 h 755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55501" h="755502">
                  <a:moveTo>
                    <a:pt x="708067" y="755502"/>
                  </a:moveTo>
                  <a:lnTo>
                    <a:pt x="47318" y="755502"/>
                  </a:lnTo>
                  <a:cubicBezTo>
                    <a:pt x="28173" y="755502"/>
                    <a:pt x="10933" y="743977"/>
                    <a:pt x="3599" y="726260"/>
                  </a:cubicBezTo>
                  <a:cubicBezTo>
                    <a:pt x="-3736" y="708544"/>
                    <a:pt x="360" y="688160"/>
                    <a:pt x="13885" y="674635"/>
                  </a:cubicBezTo>
                  <a:lnTo>
                    <a:pt x="674635" y="13886"/>
                  </a:lnTo>
                  <a:cubicBezTo>
                    <a:pt x="688161" y="360"/>
                    <a:pt x="708544" y="-3736"/>
                    <a:pt x="726261" y="3599"/>
                  </a:cubicBezTo>
                  <a:cubicBezTo>
                    <a:pt x="743977" y="10933"/>
                    <a:pt x="755502" y="28173"/>
                    <a:pt x="755502" y="47318"/>
                  </a:cubicBezTo>
                  <a:lnTo>
                    <a:pt x="755502" y="708068"/>
                  </a:lnTo>
                  <a:cubicBezTo>
                    <a:pt x="755407" y="734262"/>
                    <a:pt x="734166" y="755502"/>
                    <a:pt x="708067" y="755502"/>
                  </a:cubicBezTo>
                  <a:close/>
                  <a:moveTo>
                    <a:pt x="161618" y="660728"/>
                  </a:moveTo>
                  <a:lnTo>
                    <a:pt x="660728" y="660728"/>
                  </a:lnTo>
                  <a:lnTo>
                    <a:pt x="660728" y="161618"/>
                  </a:lnTo>
                  <a:lnTo>
                    <a:pt x="161618" y="66072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>
                <a:latin typeface="Agency FB" panose="020B0503020202020204" pitchFamily="34" charset="0"/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B0A65CC-E874-4DB0-8A6E-AAEAD5CC5D77}"/>
              </a:ext>
            </a:extLst>
          </p:cNvPr>
          <p:cNvGrpSpPr/>
          <p:nvPr/>
        </p:nvGrpSpPr>
        <p:grpSpPr>
          <a:xfrm rot="17433818">
            <a:off x="5822879" y="2306056"/>
            <a:ext cx="9456637" cy="2821939"/>
            <a:chOff x="3387878" y="-523257"/>
            <a:chExt cx="9456637" cy="2821939"/>
          </a:xfrm>
        </p:grpSpPr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8C3BDFE5-4C88-448D-BA74-22F428498DF5}"/>
                </a:ext>
              </a:extLst>
            </p:cNvPr>
            <p:cNvSpPr/>
            <p:nvPr/>
          </p:nvSpPr>
          <p:spPr>
            <a:xfrm>
              <a:off x="3387878" y="-523257"/>
              <a:ext cx="9086201" cy="2821939"/>
            </a:xfrm>
            <a:custGeom>
              <a:avLst/>
              <a:gdLst>
                <a:gd name="connsiteX0" fmla="*/ 0 w 9086201"/>
                <a:gd name="connsiteY0" fmla="*/ 2821940 h 2821939"/>
                <a:gd name="connsiteX1" fmla="*/ 1635859 w 9086201"/>
                <a:gd name="connsiteY1" fmla="*/ 2209202 h 2821939"/>
                <a:gd name="connsiteX2" fmla="*/ 2435667 w 9086201"/>
                <a:gd name="connsiteY2" fmla="*/ 2475768 h 2821939"/>
                <a:gd name="connsiteX3" fmla="*/ 9086202 w 9086201"/>
                <a:gd name="connsiteY3" fmla="*/ 0 h 2821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86201" h="2821939">
                  <a:moveTo>
                    <a:pt x="0" y="2821940"/>
                  </a:moveTo>
                  <a:lnTo>
                    <a:pt x="1635859" y="2209202"/>
                  </a:lnTo>
                  <a:lnTo>
                    <a:pt x="2435667" y="2475768"/>
                  </a:lnTo>
                  <a:lnTo>
                    <a:pt x="9086202" y="0"/>
                  </a:lnTo>
                </a:path>
              </a:pathLst>
            </a:custGeom>
            <a:noFill/>
            <a:ln w="62175" cap="flat">
              <a:solidFill>
                <a:srgbClr val="5CC6D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th-TH">
                <a:latin typeface="Agency FB" panose="020B0503020202020204" pitchFamily="34" charset="0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9E5C5C5A-9201-495A-82CB-A266AEC0243F}"/>
                </a:ext>
              </a:extLst>
            </p:cNvPr>
            <p:cNvSpPr/>
            <p:nvPr/>
          </p:nvSpPr>
          <p:spPr>
            <a:xfrm>
              <a:off x="7775474" y="238656"/>
              <a:ext cx="5069041" cy="1306198"/>
            </a:xfrm>
            <a:custGeom>
              <a:avLst/>
              <a:gdLst>
                <a:gd name="connsiteX0" fmla="*/ 0 w 5069041"/>
                <a:gd name="connsiteY0" fmla="*/ 1206794 h 1306198"/>
                <a:gd name="connsiteX1" fmla="*/ 2201227 w 5069041"/>
                <a:gd name="connsiteY1" fmla="*/ 382281 h 1306198"/>
                <a:gd name="connsiteX2" fmla="*/ 2999728 w 5069041"/>
                <a:gd name="connsiteY2" fmla="*/ 648289 h 1306198"/>
                <a:gd name="connsiteX3" fmla="*/ 4730278 w 5069041"/>
                <a:gd name="connsiteY3" fmla="*/ 0 h 1306198"/>
                <a:gd name="connsiteX4" fmla="*/ 5069041 w 5069041"/>
                <a:gd name="connsiteY4" fmla="*/ 112928 h 1306198"/>
                <a:gd name="connsiteX5" fmla="*/ 2272898 w 5069041"/>
                <a:gd name="connsiteY5" fmla="*/ 1160229 h 1306198"/>
                <a:gd name="connsiteX6" fmla="*/ 1438805 w 5069041"/>
                <a:gd name="connsiteY6" fmla="*/ 882371 h 1306198"/>
                <a:gd name="connsiteX7" fmla="*/ 307091 w 5069041"/>
                <a:gd name="connsiteY7" fmla="*/ 1306198 h 1306198"/>
                <a:gd name="connsiteX8" fmla="*/ 0 w 5069041"/>
                <a:gd name="connsiteY8" fmla="*/ 1206794 h 1306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069041" h="1306198">
                  <a:moveTo>
                    <a:pt x="0" y="1206794"/>
                  </a:moveTo>
                  <a:lnTo>
                    <a:pt x="2201227" y="382281"/>
                  </a:lnTo>
                  <a:lnTo>
                    <a:pt x="2999728" y="648289"/>
                  </a:lnTo>
                  <a:lnTo>
                    <a:pt x="4730278" y="0"/>
                  </a:lnTo>
                  <a:lnTo>
                    <a:pt x="5069041" y="112928"/>
                  </a:lnTo>
                  <a:lnTo>
                    <a:pt x="2272898" y="1160229"/>
                  </a:lnTo>
                  <a:lnTo>
                    <a:pt x="1438805" y="882371"/>
                  </a:lnTo>
                  <a:lnTo>
                    <a:pt x="307091" y="1306198"/>
                  </a:lnTo>
                  <a:cubicBezTo>
                    <a:pt x="307254" y="1306338"/>
                    <a:pt x="69876" y="1180584"/>
                    <a:pt x="0" y="1206794"/>
                  </a:cubicBezTo>
                  <a:close/>
                </a:path>
              </a:pathLst>
            </a:custGeom>
            <a:solidFill>
              <a:srgbClr val="5CC6D6">
                <a:alpha val="20000"/>
              </a:srgbClr>
            </a:solidFill>
            <a:ln w="163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 dirty="0">
                <a:latin typeface="Agency FB" panose="020B0503020202020204" pitchFamily="34" charset="0"/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570ED3DB-9834-4A86-A028-9986E8EAD014}"/>
                </a:ext>
              </a:extLst>
            </p:cNvPr>
            <p:cNvSpPr/>
            <p:nvPr/>
          </p:nvSpPr>
          <p:spPr>
            <a:xfrm>
              <a:off x="8669483" y="1025247"/>
              <a:ext cx="333865" cy="455057"/>
            </a:xfrm>
            <a:custGeom>
              <a:avLst/>
              <a:gdLst>
                <a:gd name="connsiteX0" fmla="*/ 182197 w 333865"/>
                <a:gd name="connsiteY0" fmla="*/ 56743 h 455057"/>
                <a:gd name="connsiteX1" fmla="*/ 333866 w 333865"/>
                <a:gd name="connsiteY1" fmla="*/ 0 h 455057"/>
                <a:gd name="connsiteX2" fmla="*/ 151831 w 333865"/>
                <a:gd name="connsiteY2" fmla="*/ 398175 h 455057"/>
                <a:gd name="connsiteX3" fmla="*/ 0 w 333865"/>
                <a:gd name="connsiteY3" fmla="*/ 455057 h 455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3865" h="455057">
                  <a:moveTo>
                    <a:pt x="182197" y="56743"/>
                  </a:moveTo>
                  <a:lnTo>
                    <a:pt x="333866" y="0"/>
                  </a:lnTo>
                  <a:lnTo>
                    <a:pt x="151831" y="398175"/>
                  </a:lnTo>
                  <a:lnTo>
                    <a:pt x="0" y="455057"/>
                  </a:lnTo>
                  <a:close/>
                </a:path>
              </a:pathLst>
            </a:custGeom>
            <a:solidFill>
              <a:srgbClr val="5CC6D6">
                <a:alpha val="20000"/>
              </a:srgbClr>
            </a:solidFill>
            <a:ln w="163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>
                <a:latin typeface="Agency FB" panose="020B0503020202020204" pitchFamily="34" charset="0"/>
              </a:endParaRP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18EDB6D8-B21C-41F9-BE3B-69E153C74992}"/>
                </a:ext>
              </a:extLst>
            </p:cNvPr>
            <p:cNvSpPr/>
            <p:nvPr/>
          </p:nvSpPr>
          <p:spPr>
            <a:xfrm>
              <a:off x="8967268" y="913714"/>
              <a:ext cx="333702" cy="455057"/>
            </a:xfrm>
            <a:custGeom>
              <a:avLst/>
              <a:gdLst>
                <a:gd name="connsiteX0" fmla="*/ 182198 w 333702"/>
                <a:gd name="connsiteY0" fmla="*/ 56743 h 455057"/>
                <a:gd name="connsiteX1" fmla="*/ 333702 w 333702"/>
                <a:gd name="connsiteY1" fmla="*/ 0 h 455057"/>
                <a:gd name="connsiteX2" fmla="*/ 151831 w 333702"/>
                <a:gd name="connsiteY2" fmla="*/ 398175 h 455057"/>
                <a:gd name="connsiteX3" fmla="*/ 0 w 333702"/>
                <a:gd name="connsiteY3" fmla="*/ 455057 h 455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3702" h="455057">
                  <a:moveTo>
                    <a:pt x="182198" y="56743"/>
                  </a:moveTo>
                  <a:lnTo>
                    <a:pt x="333702" y="0"/>
                  </a:lnTo>
                  <a:lnTo>
                    <a:pt x="151831" y="398175"/>
                  </a:lnTo>
                  <a:lnTo>
                    <a:pt x="0" y="455057"/>
                  </a:lnTo>
                  <a:close/>
                </a:path>
              </a:pathLst>
            </a:custGeom>
            <a:solidFill>
              <a:srgbClr val="5CC6D6">
                <a:alpha val="20000"/>
              </a:srgbClr>
            </a:solidFill>
            <a:ln w="163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>
                <a:latin typeface="Agency FB" panose="020B0503020202020204" pitchFamily="34" charset="0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C71970E2-972F-4DB1-A224-5383CFD0D39F}"/>
                </a:ext>
              </a:extLst>
            </p:cNvPr>
            <p:cNvSpPr/>
            <p:nvPr/>
          </p:nvSpPr>
          <p:spPr>
            <a:xfrm>
              <a:off x="9265053" y="802180"/>
              <a:ext cx="333702" cy="455057"/>
            </a:xfrm>
            <a:custGeom>
              <a:avLst/>
              <a:gdLst>
                <a:gd name="connsiteX0" fmla="*/ 182198 w 333702"/>
                <a:gd name="connsiteY0" fmla="*/ 56743 h 455057"/>
                <a:gd name="connsiteX1" fmla="*/ 333702 w 333702"/>
                <a:gd name="connsiteY1" fmla="*/ 0 h 455057"/>
                <a:gd name="connsiteX2" fmla="*/ 151832 w 333702"/>
                <a:gd name="connsiteY2" fmla="*/ 398175 h 455057"/>
                <a:gd name="connsiteX3" fmla="*/ 0 w 333702"/>
                <a:gd name="connsiteY3" fmla="*/ 455057 h 455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3702" h="455057">
                  <a:moveTo>
                    <a:pt x="182198" y="56743"/>
                  </a:moveTo>
                  <a:lnTo>
                    <a:pt x="333702" y="0"/>
                  </a:lnTo>
                  <a:lnTo>
                    <a:pt x="151832" y="398175"/>
                  </a:lnTo>
                  <a:lnTo>
                    <a:pt x="0" y="455057"/>
                  </a:lnTo>
                  <a:close/>
                </a:path>
              </a:pathLst>
            </a:custGeom>
            <a:solidFill>
              <a:srgbClr val="5CC6D6">
                <a:alpha val="20000"/>
              </a:srgbClr>
            </a:solidFill>
            <a:ln w="163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>
                <a:latin typeface="Agency FB" panose="020B0503020202020204" pitchFamily="34" charset="0"/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A05A0242-67AA-4BE1-B68A-77E2EEA65269}"/>
                </a:ext>
              </a:extLst>
            </p:cNvPr>
            <p:cNvSpPr/>
            <p:nvPr/>
          </p:nvSpPr>
          <p:spPr>
            <a:xfrm>
              <a:off x="9562676" y="690646"/>
              <a:ext cx="333864" cy="455057"/>
            </a:xfrm>
            <a:custGeom>
              <a:avLst/>
              <a:gdLst>
                <a:gd name="connsiteX0" fmla="*/ 182360 w 333864"/>
                <a:gd name="connsiteY0" fmla="*/ 56743 h 455057"/>
                <a:gd name="connsiteX1" fmla="*/ 333865 w 333864"/>
                <a:gd name="connsiteY1" fmla="*/ 0 h 455057"/>
                <a:gd name="connsiteX2" fmla="*/ 151994 w 333864"/>
                <a:gd name="connsiteY2" fmla="*/ 398175 h 455057"/>
                <a:gd name="connsiteX3" fmla="*/ 0 w 333864"/>
                <a:gd name="connsiteY3" fmla="*/ 455057 h 455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3864" h="455057">
                  <a:moveTo>
                    <a:pt x="182360" y="56743"/>
                  </a:moveTo>
                  <a:lnTo>
                    <a:pt x="333865" y="0"/>
                  </a:lnTo>
                  <a:lnTo>
                    <a:pt x="151994" y="398175"/>
                  </a:lnTo>
                  <a:lnTo>
                    <a:pt x="0" y="455057"/>
                  </a:lnTo>
                  <a:close/>
                </a:path>
              </a:pathLst>
            </a:custGeom>
            <a:solidFill>
              <a:srgbClr val="5CC6D6">
                <a:alpha val="20000"/>
              </a:srgbClr>
            </a:solidFill>
            <a:ln w="163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>
                <a:latin typeface="Agency FB" panose="020B0503020202020204" pitchFamily="34" charset="0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C03D5B0D-41ED-4C5B-8E0B-7D0493192F19}"/>
                </a:ext>
              </a:extLst>
            </p:cNvPr>
            <p:cNvSpPr/>
            <p:nvPr/>
          </p:nvSpPr>
          <p:spPr>
            <a:xfrm>
              <a:off x="9860461" y="579113"/>
              <a:ext cx="333865" cy="455057"/>
            </a:xfrm>
            <a:custGeom>
              <a:avLst/>
              <a:gdLst>
                <a:gd name="connsiteX0" fmla="*/ 182360 w 333865"/>
                <a:gd name="connsiteY0" fmla="*/ 56743 h 455057"/>
                <a:gd name="connsiteX1" fmla="*/ 333866 w 333865"/>
                <a:gd name="connsiteY1" fmla="*/ 0 h 455057"/>
                <a:gd name="connsiteX2" fmla="*/ 151831 w 333865"/>
                <a:gd name="connsiteY2" fmla="*/ 398175 h 455057"/>
                <a:gd name="connsiteX3" fmla="*/ 0 w 333865"/>
                <a:gd name="connsiteY3" fmla="*/ 455057 h 455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3865" h="455057">
                  <a:moveTo>
                    <a:pt x="182360" y="56743"/>
                  </a:moveTo>
                  <a:lnTo>
                    <a:pt x="333866" y="0"/>
                  </a:lnTo>
                  <a:lnTo>
                    <a:pt x="151831" y="398175"/>
                  </a:lnTo>
                  <a:lnTo>
                    <a:pt x="0" y="455057"/>
                  </a:lnTo>
                  <a:close/>
                </a:path>
              </a:pathLst>
            </a:custGeom>
            <a:solidFill>
              <a:srgbClr val="5CC6D6">
                <a:alpha val="20000"/>
              </a:srgbClr>
            </a:solidFill>
            <a:ln w="163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>
                <a:latin typeface="Agency FB" panose="020B0503020202020204" pitchFamily="34" charset="0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C4028245-3E3C-45BE-8220-1FD6E2CCD354}"/>
                </a:ext>
              </a:extLst>
            </p:cNvPr>
            <p:cNvSpPr/>
            <p:nvPr/>
          </p:nvSpPr>
          <p:spPr>
            <a:xfrm>
              <a:off x="10158246" y="467579"/>
              <a:ext cx="333865" cy="455057"/>
            </a:xfrm>
            <a:custGeom>
              <a:avLst/>
              <a:gdLst>
                <a:gd name="connsiteX0" fmla="*/ 182197 w 333865"/>
                <a:gd name="connsiteY0" fmla="*/ 56743 h 455057"/>
                <a:gd name="connsiteX1" fmla="*/ 333866 w 333865"/>
                <a:gd name="connsiteY1" fmla="*/ 0 h 455057"/>
                <a:gd name="connsiteX2" fmla="*/ 151831 w 333865"/>
                <a:gd name="connsiteY2" fmla="*/ 398175 h 455057"/>
                <a:gd name="connsiteX3" fmla="*/ 0 w 333865"/>
                <a:gd name="connsiteY3" fmla="*/ 455057 h 455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3865" h="455057">
                  <a:moveTo>
                    <a:pt x="182197" y="56743"/>
                  </a:moveTo>
                  <a:lnTo>
                    <a:pt x="333866" y="0"/>
                  </a:lnTo>
                  <a:lnTo>
                    <a:pt x="151831" y="398175"/>
                  </a:lnTo>
                  <a:lnTo>
                    <a:pt x="0" y="455057"/>
                  </a:lnTo>
                  <a:close/>
                </a:path>
              </a:pathLst>
            </a:custGeom>
            <a:solidFill>
              <a:srgbClr val="5CC6D6">
                <a:alpha val="20000"/>
              </a:srgbClr>
            </a:solidFill>
            <a:ln w="163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>
                <a:latin typeface="Agency FB" panose="020B0503020202020204" pitchFamily="34" charset="0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5651C588-FDFF-4B08-B0AE-AA0A04F7F854}"/>
                </a:ext>
              </a:extLst>
            </p:cNvPr>
            <p:cNvSpPr/>
            <p:nvPr/>
          </p:nvSpPr>
          <p:spPr>
            <a:xfrm>
              <a:off x="10456031" y="356046"/>
              <a:ext cx="333865" cy="455057"/>
            </a:xfrm>
            <a:custGeom>
              <a:avLst/>
              <a:gdLst>
                <a:gd name="connsiteX0" fmla="*/ 182198 w 333865"/>
                <a:gd name="connsiteY0" fmla="*/ 56743 h 455057"/>
                <a:gd name="connsiteX1" fmla="*/ 333866 w 333865"/>
                <a:gd name="connsiteY1" fmla="*/ 0 h 455057"/>
                <a:gd name="connsiteX2" fmla="*/ 151831 w 333865"/>
                <a:gd name="connsiteY2" fmla="*/ 398175 h 455057"/>
                <a:gd name="connsiteX3" fmla="*/ 0 w 333865"/>
                <a:gd name="connsiteY3" fmla="*/ 455057 h 455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3865" h="455057">
                  <a:moveTo>
                    <a:pt x="182198" y="56743"/>
                  </a:moveTo>
                  <a:lnTo>
                    <a:pt x="333866" y="0"/>
                  </a:lnTo>
                  <a:lnTo>
                    <a:pt x="151831" y="398175"/>
                  </a:lnTo>
                  <a:lnTo>
                    <a:pt x="0" y="455057"/>
                  </a:lnTo>
                  <a:close/>
                </a:path>
              </a:pathLst>
            </a:custGeom>
            <a:solidFill>
              <a:srgbClr val="5CC6D6">
                <a:alpha val="20000"/>
              </a:srgbClr>
            </a:solidFill>
            <a:ln w="163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>
                <a:latin typeface="Agency FB" panose="020B0503020202020204" pitchFamily="34" charset="0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33E7FF48-9CC2-42DD-BDF7-F91443C09246}"/>
                </a:ext>
              </a:extLst>
            </p:cNvPr>
            <p:cNvSpPr/>
            <p:nvPr/>
          </p:nvSpPr>
          <p:spPr>
            <a:xfrm>
              <a:off x="10753816" y="244512"/>
              <a:ext cx="333865" cy="455057"/>
            </a:xfrm>
            <a:custGeom>
              <a:avLst/>
              <a:gdLst>
                <a:gd name="connsiteX0" fmla="*/ 182198 w 333865"/>
                <a:gd name="connsiteY0" fmla="*/ 56743 h 455057"/>
                <a:gd name="connsiteX1" fmla="*/ 333866 w 333865"/>
                <a:gd name="connsiteY1" fmla="*/ 0 h 455057"/>
                <a:gd name="connsiteX2" fmla="*/ 151832 w 333865"/>
                <a:gd name="connsiteY2" fmla="*/ 398175 h 455057"/>
                <a:gd name="connsiteX3" fmla="*/ 0 w 333865"/>
                <a:gd name="connsiteY3" fmla="*/ 455057 h 455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3865" h="455057">
                  <a:moveTo>
                    <a:pt x="182198" y="56743"/>
                  </a:moveTo>
                  <a:lnTo>
                    <a:pt x="333866" y="0"/>
                  </a:lnTo>
                  <a:lnTo>
                    <a:pt x="151832" y="398175"/>
                  </a:lnTo>
                  <a:lnTo>
                    <a:pt x="0" y="455057"/>
                  </a:lnTo>
                  <a:close/>
                </a:path>
              </a:pathLst>
            </a:custGeom>
            <a:solidFill>
              <a:srgbClr val="5CC6D6">
                <a:alpha val="20000"/>
              </a:srgbClr>
            </a:solidFill>
            <a:ln w="163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 dirty="0">
                <a:latin typeface="Agency FB" panose="020B0503020202020204" pitchFamily="34" charset="0"/>
              </a:endParaRPr>
            </a:p>
          </p:txBody>
        </p:sp>
      </p:grp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ACC7EEC9-99D8-4A6A-8FE3-48300AE77D89}"/>
              </a:ext>
            </a:extLst>
          </p:cNvPr>
          <p:cNvSpPr/>
          <p:nvPr/>
        </p:nvSpPr>
        <p:spPr>
          <a:xfrm rot="17410828">
            <a:off x="9103974" y="5377660"/>
            <a:ext cx="4053078" cy="1700608"/>
          </a:xfrm>
          <a:custGeom>
            <a:avLst/>
            <a:gdLst>
              <a:gd name="connsiteX0" fmla="*/ 0 w 4053078"/>
              <a:gd name="connsiteY0" fmla="*/ 1700609 h 1700608"/>
              <a:gd name="connsiteX1" fmla="*/ 3158580 w 4053078"/>
              <a:gd name="connsiteY1" fmla="*/ 570215 h 1700608"/>
              <a:gd name="connsiteX2" fmla="*/ 3288208 w 4053078"/>
              <a:gd name="connsiteY2" fmla="*/ 286502 h 1700608"/>
              <a:gd name="connsiteX3" fmla="*/ 4053078 w 4053078"/>
              <a:gd name="connsiteY3" fmla="*/ 0 h 170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3078" h="1700608">
                <a:moveTo>
                  <a:pt x="0" y="1700609"/>
                </a:moveTo>
                <a:lnTo>
                  <a:pt x="3158580" y="570215"/>
                </a:lnTo>
                <a:lnTo>
                  <a:pt x="3288208" y="286502"/>
                </a:lnTo>
                <a:lnTo>
                  <a:pt x="4053078" y="0"/>
                </a:lnTo>
              </a:path>
            </a:pathLst>
          </a:custGeom>
          <a:noFill/>
          <a:ln w="52348" cap="flat">
            <a:solidFill>
              <a:srgbClr val="5CC6D6"/>
            </a:solidFill>
            <a:prstDash val="solid"/>
            <a:miter/>
          </a:ln>
        </p:spPr>
        <p:txBody>
          <a:bodyPr rtlCol="0" anchor="ctr"/>
          <a:lstStyle/>
          <a:p>
            <a:endParaRPr lang="th-TH">
              <a:latin typeface="Agency FB" panose="020B0503020202020204" pitchFamily="34" charset="0"/>
            </a:endParaRPr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5B60E38E-130A-4C91-AB14-8B5D7D7C6011}"/>
              </a:ext>
            </a:extLst>
          </p:cNvPr>
          <p:cNvSpPr/>
          <p:nvPr/>
        </p:nvSpPr>
        <p:spPr>
          <a:xfrm rot="6658355">
            <a:off x="10089615" y="3588052"/>
            <a:ext cx="2960609" cy="1722725"/>
          </a:xfrm>
          <a:custGeom>
            <a:avLst/>
            <a:gdLst>
              <a:gd name="connsiteX0" fmla="*/ 5280952 w 5280951"/>
              <a:gd name="connsiteY0" fmla="*/ 0 h 3072890"/>
              <a:gd name="connsiteX1" fmla="*/ 603570 w 5280951"/>
              <a:gd name="connsiteY1" fmla="*/ 1752054 h 3072890"/>
              <a:gd name="connsiteX2" fmla="*/ 0 w 5280951"/>
              <a:gd name="connsiteY2" fmla="*/ 3072891 h 3072890"/>
              <a:gd name="connsiteX3" fmla="*/ 2241552 w 5280951"/>
              <a:gd name="connsiteY3" fmla="*/ 2233321 h 3072890"/>
              <a:gd name="connsiteX4" fmla="*/ 3993815 w 5280951"/>
              <a:gd name="connsiteY4" fmla="*/ 2817200 h 3072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80951" h="3072890">
                <a:moveTo>
                  <a:pt x="5280952" y="0"/>
                </a:moveTo>
                <a:lnTo>
                  <a:pt x="603570" y="1752054"/>
                </a:lnTo>
                <a:lnTo>
                  <a:pt x="0" y="3072891"/>
                </a:lnTo>
                <a:lnTo>
                  <a:pt x="2241552" y="2233321"/>
                </a:lnTo>
                <a:lnTo>
                  <a:pt x="3993815" y="2817200"/>
                </a:lnTo>
                <a:close/>
              </a:path>
            </a:pathLst>
          </a:custGeom>
          <a:solidFill>
            <a:srgbClr val="5CC6D6">
              <a:alpha val="20000"/>
            </a:srgbClr>
          </a:solidFill>
          <a:ln w="16322" cap="flat">
            <a:noFill/>
            <a:prstDash val="solid"/>
            <a:miter/>
          </a:ln>
        </p:spPr>
        <p:txBody>
          <a:bodyPr rtlCol="0" anchor="ctr"/>
          <a:lstStyle/>
          <a:p>
            <a:endParaRPr lang="th-TH" dirty="0">
              <a:latin typeface="Agency FB" panose="020B0503020202020204" pitchFamily="34" charset="0"/>
            </a:endParaRPr>
          </a:p>
        </p:txBody>
      </p:sp>
      <p:grpSp>
        <p:nvGrpSpPr>
          <p:cNvPr id="48" name="Graphic 36">
            <a:extLst>
              <a:ext uri="{FF2B5EF4-FFF2-40B4-BE49-F238E27FC236}">
                <a16:creationId xmlns:a16="http://schemas.microsoft.com/office/drawing/2014/main" id="{AEC3CA97-658D-48CB-AD95-E64E4A71AC67}"/>
              </a:ext>
            </a:extLst>
          </p:cNvPr>
          <p:cNvGrpSpPr/>
          <p:nvPr/>
        </p:nvGrpSpPr>
        <p:grpSpPr>
          <a:xfrm rot="16200000">
            <a:off x="-1615285" y="2801872"/>
            <a:ext cx="3058050" cy="1334364"/>
            <a:chOff x="4071077" y="2539688"/>
            <a:chExt cx="3058050" cy="1334364"/>
          </a:xfrm>
          <a:solidFill>
            <a:srgbClr val="FFFFFF"/>
          </a:solidFill>
        </p:grpSpPr>
        <p:grpSp>
          <p:nvGrpSpPr>
            <p:cNvPr id="49" name="Graphic 36">
              <a:extLst>
                <a:ext uri="{FF2B5EF4-FFF2-40B4-BE49-F238E27FC236}">
                  <a16:creationId xmlns:a16="http://schemas.microsoft.com/office/drawing/2014/main" id="{FCBCA650-3BF3-466F-9967-CB80A9D5312D}"/>
                </a:ext>
              </a:extLst>
            </p:cNvPr>
            <p:cNvGrpSpPr/>
            <p:nvPr/>
          </p:nvGrpSpPr>
          <p:grpSpPr>
            <a:xfrm>
              <a:off x="4071077" y="3855277"/>
              <a:ext cx="3058050" cy="18775"/>
              <a:chOff x="4071077" y="3855277"/>
              <a:chExt cx="3058050" cy="18775"/>
            </a:xfrm>
            <a:solidFill>
              <a:srgbClr val="FFFFFF"/>
            </a:solidFill>
          </p:grpSpPr>
          <p:sp>
            <p:nvSpPr>
              <p:cNvPr id="162" name="Freeform: Shape 161">
                <a:extLst>
                  <a:ext uri="{FF2B5EF4-FFF2-40B4-BE49-F238E27FC236}">
                    <a16:creationId xmlns:a16="http://schemas.microsoft.com/office/drawing/2014/main" id="{84861909-8F41-4851-9AC7-0C2E92F6540A}"/>
                  </a:ext>
                </a:extLst>
              </p:cNvPr>
              <p:cNvSpPr/>
              <p:nvPr/>
            </p:nvSpPr>
            <p:spPr>
              <a:xfrm>
                <a:off x="7110351" y="385527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63" name="Freeform: Shape 162">
                <a:extLst>
                  <a:ext uri="{FF2B5EF4-FFF2-40B4-BE49-F238E27FC236}">
                    <a16:creationId xmlns:a16="http://schemas.microsoft.com/office/drawing/2014/main" id="{B7C91AD6-C7C2-4D4B-BFE3-6C8A59E78CF4}"/>
                  </a:ext>
                </a:extLst>
              </p:cNvPr>
              <p:cNvSpPr/>
              <p:nvPr/>
            </p:nvSpPr>
            <p:spPr>
              <a:xfrm>
                <a:off x="6893326" y="385527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049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64" name="Freeform: Shape 163">
                <a:extLst>
                  <a:ext uri="{FF2B5EF4-FFF2-40B4-BE49-F238E27FC236}">
                    <a16:creationId xmlns:a16="http://schemas.microsoft.com/office/drawing/2014/main" id="{C253265E-7649-4D98-805A-8B2295574DA1}"/>
                  </a:ext>
                </a:extLst>
              </p:cNvPr>
              <p:cNvSpPr/>
              <p:nvPr/>
            </p:nvSpPr>
            <p:spPr>
              <a:xfrm>
                <a:off x="6676116" y="385527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65" name="Freeform: Shape 164">
                <a:extLst>
                  <a:ext uri="{FF2B5EF4-FFF2-40B4-BE49-F238E27FC236}">
                    <a16:creationId xmlns:a16="http://schemas.microsoft.com/office/drawing/2014/main" id="{27BAB53A-6EF7-476E-93F8-CB389A604E2B}"/>
                  </a:ext>
                </a:extLst>
              </p:cNvPr>
              <p:cNvSpPr/>
              <p:nvPr/>
            </p:nvSpPr>
            <p:spPr>
              <a:xfrm>
                <a:off x="6459091" y="385527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66" name="Freeform: Shape 165">
                <a:extLst>
                  <a:ext uri="{FF2B5EF4-FFF2-40B4-BE49-F238E27FC236}">
                    <a16:creationId xmlns:a16="http://schemas.microsoft.com/office/drawing/2014/main" id="{130A859C-1568-4138-A476-FC0AE33A6FA7}"/>
                  </a:ext>
                </a:extLst>
              </p:cNvPr>
              <p:cNvSpPr/>
              <p:nvPr/>
            </p:nvSpPr>
            <p:spPr>
              <a:xfrm>
                <a:off x="6242066" y="385527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050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67" name="Freeform: Shape 166">
                <a:extLst>
                  <a:ext uri="{FF2B5EF4-FFF2-40B4-BE49-F238E27FC236}">
                    <a16:creationId xmlns:a16="http://schemas.microsoft.com/office/drawing/2014/main" id="{F9B34BA2-3079-424C-99C4-F28261989FBB}"/>
                  </a:ext>
                </a:extLst>
              </p:cNvPr>
              <p:cNvSpPr/>
              <p:nvPr/>
            </p:nvSpPr>
            <p:spPr>
              <a:xfrm>
                <a:off x="6024856" y="385527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68" name="Freeform: Shape 167">
                <a:extLst>
                  <a:ext uri="{FF2B5EF4-FFF2-40B4-BE49-F238E27FC236}">
                    <a16:creationId xmlns:a16="http://schemas.microsoft.com/office/drawing/2014/main" id="{94DF7CBE-9D84-465E-B55F-23599F934DD5}"/>
                  </a:ext>
                </a:extLst>
              </p:cNvPr>
              <p:cNvSpPr/>
              <p:nvPr/>
            </p:nvSpPr>
            <p:spPr>
              <a:xfrm>
                <a:off x="5807831" y="385527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69" name="Freeform: Shape 168">
                <a:extLst>
                  <a:ext uri="{FF2B5EF4-FFF2-40B4-BE49-F238E27FC236}">
                    <a16:creationId xmlns:a16="http://schemas.microsoft.com/office/drawing/2014/main" id="{1930A354-D1BB-4E74-AEE9-4F571081ED53}"/>
                  </a:ext>
                </a:extLst>
              </p:cNvPr>
              <p:cNvSpPr/>
              <p:nvPr/>
            </p:nvSpPr>
            <p:spPr>
              <a:xfrm>
                <a:off x="5590806" y="385527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050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70" name="Freeform: Shape 169">
                <a:extLst>
                  <a:ext uri="{FF2B5EF4-FFF2-40B4-BE49-F238E27FC236}">
                    <a16:creationId xmlns:a16="http://schemas.microsoft.com/office/drawing/2014/main" id="{D3836DE8-DA2E-4C11-8091-125BB6DFF7F8}"/>
                  </a:ext>
                </a:extLst>
              </p:cNvPr>
              <p:cNvSpPr/>
              <p:nvPr/>
            </p:nvSpPr>
            <p:spPr>
              <a:xfrm>
                <a:off x="5373596" y="385527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71" name="Freeform: Shape 170">
                <a:extLst>
                  <a:ext uri="{FF2B5EF4-FFF2-40B4-BE49-F238E27FC236}">
                    <a16:creationId xmlns:a16="http://schemas.microsoft.com/office/drawing/2014/main" id="{F649CDB4-BEB5-4FD6-9749-9A58EC1491B8}"/>
                  </a:ext>
                </a:extLst>
              </p:cNvPr>
              <p:cNvSpPr/>
              <p:nvPr/>
            </p:nvSpPr>
            <p:spPr>
              <a:xfrm>
                <a:off x="5156571" y="385527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72" name="Freeform: Shape 171">
                <a:extLst>
                  <a:ext uri="{FF2B5EF4-FFF2-40B4-BE49-F238E27FC236}">
                    <a16:creationId xmlns:a16="http://schemas.microsoft.com/office/drawing/2014/main" id="{C9F3AC76-E0C4-42FF-907F-B7F109D493C7}"/>
                  </a:ext>
                </a:extLst>
              </p:cNvPr>
              <p:cNvSpPr/>
              <p:nvPr/>
            </p:nvSpPr>
            <p:spPr>
              <a:xfrm>
                <a:off x="4939362" y="385527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73" name="Freeform: Shape 172">
                <a:extLst>
                  <a:ext uri="{FF2B5EF4-FFF2-40B4-BE49-F238E27FC236}">
                    <a16:creationId xmlns:a16="http://schemas.microsoft.com/office/drawing/2014/main" id="{D4FB48C5-E5D2-4AEC-A602-35012EF17E8F}"/>
                  </a:ext>
                </a:extLst>
              </p:cNvPr>
              <p:cNvSpPr/>
              <p:nvPr/>
            </p:nvSpPr>
            <p:spPr>
              <a:xfrm>
                <a:off x="4722336" y="385527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74" name="Freeform: Shape 173">
                <a:extLst>
                  <a:ext uri="{FF2B5EF4-FFF2-40B4-BE49-F238E27FC236}">
                    <a16:creationId xmlns:a16="http://schemas.microsoft.com/office/drawing/2014/main" id="{70FBA3D0-4C21-4E50-AB3E-4D369180F8D2}"/>
                  </a:ext>
                </a:extLst>
              </p:cNvPr>
              <p:cNvSpPr/>
              <p:nvPr/>
            </p:nvSpPr>
            <p:spPr>
              <a:xfrm>
                <a:off x="4505311" y="385527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75" name="Freeform: Shape 174">
                <a:extLst>
                  <a:ext uri="{FF2B5EF4-FFF2-40B4-BE49-F238E27FC236}">
                    <a16:creationId xmlns:a16="http://schemas.microsoft.com/office/drawing/2014/main" id="{F8DB5B6A-0CCC-45FC-B248-5F306132A2A7}"/>
                  </a:ext>
                </a:extLst>
              </p:cNvPr>
              <p:cNvSpPr/>
              <p:nvPr/>
            </p:nvSpPr>
            <p:spPr>
              <a:xfrm>
                <a:off x="4288102" y="385527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76" name="Freeform: Shape 175">
                <a:extLst>
                  <a:ext uri="{FF2B5EF4-FFF2-40B4-BE49-F238E27FC236}">
                    <a16:creationId xmlns:a16="http://schemas.microsoft.com/office/drawing/2014/main" id="{9A2E5292-05DE-49E7-A556-7BE965449522}"/>
                  </a:ext>
                </a:extLst>
              </p:cNvPr>
              <p:cNvSpPr/>
              <p:nvPr/>
            </p:nvSpPr>
            <p:spPr>
              <a:xfrm>
                <a:off x="4071077" y="385527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</p:grpSp>
        <p:grpSp>
          <p:nvGrpSpPr>
            <p:cNvPr id="50" name="Graphic 36">
              <a:extLst>
                <a:ext uri="{FF2B5EF4-FFF2-40B4-BE49-F238E27FC236}">
                  <a16:creationId xmlns:a16="http://schemas.microsoft.com/office/drawing/2014/main" id="{3A7EB325-BA88-4AC1-9682-02D1A7DA4B25}"/>
                </a:ext>
              </a:extLst>
            </p:cNvPr>
            <p:cNvGrpSpPr/>
            <p:nvPr/>
          </p:nvGrpSpPr>
          <p:grpSpPr>
            <a:xfrm>
              <a:off x="4071077" y="3659788"/>
              <a:ext cx="3058050" cy="18775"/>
              <a:chOff x="4071077" y="3659788"/>
              <a:chExt cx="3058050" cy="18775"/>
            </a:xfrm>
            <a:solidFill>
              <a:srgbClr val="FFFFFF"/>
            </a:solidFill>
          </p:grpSpPr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id="{AB68D799-3193-44BC-9E41-D43B9DC0300F}"/>
                  </a:ext>
                </a:extLst>
              </p:cNvPr>
              <p:cNvSpPr/>
              <p:nvPr/>
            </p:nvSpPr>
            <p:spPr>
              <a:xfrm>
                <a:off x="7110351" y="365978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592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48" name="Freeform: Shape 147">
                <a:extLst>
                  <a:ext uri="{FF2B5EF4-FFF2-40B4-BE49-F238E27FC236}">
                    <a16:creationId xmlns:a16="http://schemas.microsoft.com/office/drawing/2014/main" id="{C30B93D0-2F22-4D07-961A-171E55060839}"/>
                  </a:ext>
                </a:extLst>
              </p:cNvPr>
              <p:cNvSpPr/>
              <p:nvPr/>
            </p:nvSpPr>
            <p:spPr>
              <a:xfrm>
                <a:off x="6893326" y="365978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049" y="18592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49" name="Freeform: Shape 148">
                <a:extLst>
                  <a:ext uri="{FF2B5EF4-FFF2-40B4-BE49-F238E27FC236}">
                    <a16:creationId xmlns:a16="http://schemas.microsoft.com/office/drawing/2014/main" id="{890631CD-D62A-4E77-B920-C15A1F7EAA81}"/>
                  </a:ext>
                </a:extLst>
              </p:cNvPr>
              <p:cNvSpPr/>
              <p:nvPr/>
            </p:nvSpPr>
            <p:spPr>
              <a:xfrm>
                <a:off x="6676116" y="365978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592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6AD470CC-761A-4955-9FED-9D72EF788702}"/>
                  </a:ext>
                </a:extLst>
              </p:cNvPr>
              <p:cNvSpPr/>
              <p:nvPr/>
            </p:nvSpPr>
            <p:spPr>
              <a:xfrm>
                <a:off x="6459091" y="365978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E0BBD0D9-806C-4126-A55A-1EE0CE677747}"/>
                  </a:ext>
                </a:extLst>
              </p:cNvPr>
              <p:cNvSpPr/>
              <p:nvPr/>
            </p:nvSpPr>
            <p:spPr>
              <a:xfrm>
                <a:off x="6242066" y="365978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050" y="18592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52" name="Freeform: Shape 151">
                <a:extLst>
                  <a:ext uri="{FF2B5EF4-FFF2-40B4-BE49-F238E27FC236}">
                    <a16:creationId xmlns:a16="http://schemas.microsoft.com/office/drawing/2014/main" id="{D68F0298-011E-4546-B9A0-6C4F07323BDB}"/>
                  </a:ext>
                </a:extLst>
              </p:cNvPr>
              <p:cNvSpPr/>
              <p:nvPr/>
            </p:nvSpPr>
            <p:spPr>
              <a:xfrm>
                <a:off x="6024856" y="365978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592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53" name="Freeform: Shape 152">
                <a:extLst>
                  <a:ext uri="{FF2B5EF4-FFF2-40B4-BE49-F238E27FC236}">
                    <a16:creationId xmlns:a16="http://schemas.microsoft.com/office/drawing/2014/main" id="{8DA6BA3D-8950-4F79-AC2C-D5D41D3A127D}"/>
                  </a:ext>
                </a:extLst>
              </p:cNvPr>
              <p:cNvSpPr/>
              <p:nvPr/>
            </p:nvSpPr>
            <p:spPr>
              <a:xfrm>
                <a:off x="5807831" y="365978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592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54" name="Freeform: Shape 153">
                <a:extLst>
                  <a:ext uri="{FF2B5EF4-FFF2-40B4-BE49-F238E27FC236}">
                    <a16:creationId xmlns:a16="http://schemas.microsoft.com/office/drawing/2014/main" id="{DE6C4398-6D33-40C1-8A25-F0005331DABC}"/>
                  </a:ext>
                </a:extLst>
              </p:cNvPr>
              <p:cNvSpPr/>
              <p:nvPr/>
            </p:nvSpPr>
            <p:spPr>
              <a:xfrm>
                <a:off x="5590806" y="365978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050" y="18592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55" name="Freeform: Shape 154">
                <a:extLst>
                  <a:ext uri="{FF2B5EF4-FFF2-40B4-BE49-F238E27FC236}">
                    <a16:creationId xmlns:a16="http://schemas.microsoft.com/office/drawing/2014/main" id="{0A6FF265-966C-41F1-A940-67351EDC198B}"/>
                  </a:ext>
                </a:extLst>
              </p:cNvPr>
              <p:cNvSpPr/>
              <p:nvPr/>
            </p:nvSpPr>
            <p:spPr>
              <a:xfrm>
                <a:off x="5373596" y="365978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592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56" name="Freeform: Shape 155">
                <a:extLst>
                  <a:ext uri="{FF2B5EF4-FFF2-40B4-BE49-F238E27FC236}">
                    <a16:creationId xmlns:a16="http://schemas.microsoft.com/office/drawing/2014/main" id="{5A3973B6-40F2-4C48-9E4F-6AAE124C92AC}"/>
                  </a:ext>
                </a:extLst>
              </p:cNvPr>
              <p:cNvSpPr/>
              <p:nvPr/>
            </p:nvSpPr>
            <p:spPr>
              <a:xfrm>
                <a:off x="5156571" y="365978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592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57" name="Freeform: Shape 156">
                <a:extLst>
                  <a:ext uri="{FF2B5EF4-FFF2-40B4-BE49-F238E27FC236}">
                    <a16:creationId xmlns:a16="http://schemas.microsoft.com/office/drawing/2014/main" id="{C2FBB403-0EF1-4FF3-94A1-73C03C136BA0}"/>
                  </a:ext>
                </a:extLst>
              </p:cNvPr>
              <p:cNvSpPr/>
              <p:nvPr/>
            </p:nvSpPr>
            <p:spPr>
              <a:xfrm>
                <a:off x="4939362" y="365978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592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58" name="Freeform: Shape 157">
                <a:extLst>
                  <a:ext uri="{FF2B5EF4-FFF2-40B4-BE49-F238E27FC236}">
                    <a16:creationId xmlns:a16="http://schemas.microsoft.com/office/drawing/2014/main" id="{F5A7B2C6-4701-4A16-AF28-4F3DDC930BB7}"/>
                  </a:ext>
                </a:extLst>
              </p:cNvPr>
              <p:cNvSpPr/>
              <p:nvPr/>
            </p:nvSpPr>
            <p:spPr>
              <a:xfrm>
                <a:off x="4722336" y="365978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592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59" name="Freeform: Shape 158">
                <a:extLst>
                  <a:ext uri="{FF2B5EF4-FFF2-40B4-BE49-F238E27FC236}">
                    <a16:creationId xmlns:a16="http://schemas.microsoft.com/office/drawing/2014/main" id="{95E98948-D807-4537-AB02-B4ECE7698D73}"/>
                  </a:ext>
                </a:extLst>
              </p:cNvPr>
              <p:cNvSpPr/>
              <p:nvPr/>
            </p:nvSpPr>
            <p:spPr>
              <a:xfrm>
                <a:off x="4505311" y="365978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60" name="Freeform: Shape 159">
                <a:extLst>
                  <a:ext uri="{FF2B5EF4-FFF2-40B4-BE49-F238E27FC236}">
                    <a16:creationId xmlns:a16="http://schemas.microsoft.com/office/drawing/2014/main" id="{5623AA46-91BA-4183-99B1-A70C59F3E59E}"/>
                  </a:ext>
                </a:extLst>
              </p:cNvPr>
              <p:cNvSpPr/>
              <p:nvPr/>
            </p:nvSpPr>
            <p:spPr>
              <a:xfrm>
                <a:off x="4288102" y="365978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592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61" name="Freeform: Shape 160">
                <a:extLst>
                  <a:ext uri="{FF2B5EF4-FFF2-40B4-BE49-F238E27FC236}">
                    <a16:creationId xmlns:a16="http://schemas.microsoft.com/office/drawing/2014/main" id="{BB075366-9706-4E71-9CA9-C4B605B71265}"/>
                  </a:ext>
                </a:extLst>
              </p:cNvPr>
              <p:cNvSpPr/>
              <p:nvPr/>
            </p:nvSpPr>
            <p:spPr>
              <a:xfrm>
                <a:off x="4071077" y="365978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592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</p:grpSp>
        <p:grpSp>
          <p:nvGrpSpPr>
            <p:cNvPr id="51" name="Graphic 36">
              <a:extLst>
                <a:ext uri="{FF2B5EF4-FFF2-40B4-BE49-F238E27FC236}">
                  <a16:creationId xmlns:a16="http://schemas.microsoft.com/office/drawing/2014/main" id="{6A436B27-1A6C-4052-9985-555E8341A611}"/>
                </a:ext>
              </a:extLst>
            </p:cNvPr>
            <p:cNvGrpSpPr/>
            <p:nvPr/>
          </p:nvGrpSpPr>
          <p:grpSpPr>
            <a:xfrm>
              <a:off x="4071077" y="3490807"/>
              <a:ext cx="3058050" cy="18775"/>
              <a:chOff x="4071077" y="3490807"/>
              <a:chExt cx="3058050" cy="18775"/>
            </a:xfrm>
            <a:solidFill>
              <a:srgbClr val="FFFFFF"/>
            </a:solidFill>
          </p:grpSpPr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F74ECE33-F99F-4D6E-914E-CC4067A0EE34}"/>
                  </a:ext>
                </a:extLst>
              </p:cNvPr>
              <p:cNvSpPr/>
              <p:nvPr/>
            </p:nvSpPr>
            <p:spPr>
              <a:xfrm>
                <a:off x="7110351" y="349080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BA216231-F3AA-469B-BF67-5FBA2DB59D82}"/>
                  </a:ext>
                </a:extLst>
              </p:cNvPr>
              <p:cNvSpPr/>
              <p:nvPr/>
            </p:nvSpPr>
            <p:spPr>
              <a:xfrm>
                <a:off x="6893326" y="349080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049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34" name="Freeform: Shape 133">
                <a:extLst>
                  <a:ext uri="{FF2B5EF4-FFF2-40B4-BE49-F238E27FC236}">
                    <a16:creationId xmlns:a16="http://schemas.microsoft.com/office/drawing/2014/main" id="{C9BC08E1-6F32-4DBD-9092-6FDF0E08853E}"/>
                  </a:ext>
                </a:extLst>
              </p:cNvPr>
              <p:cNvSpPr/>
              <p:nvPr/>
            </p:nvSpPr>
            <p:spPr>
              <a:xfrm>
                <a:off x="6676116" y="349080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35" name="Freeform: Shape 134">
                <a:extLst>
                  <a:ext uri="{FF2B5EF4-FFF2-40B4-BE49-F238E27FC236}">
                    <a16:creationId xmlns:a16="http://schemas.microsoft.com/office/drawing/2014/main" id="{0329B12E-4872-4EBF-8E1C-19B3FC340D1C}"/>
                  </a:ext>
                </a:extLst>
              </p:cNvPr>
              <p:cNvSpPr/>
              <p:nvPr/>
            </p:nvSpPr>
            <p:spPr>
              <a:xfrm>
                <a:off x="6459091" y="349080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36" name="Freeform: Shape 135">
                <a:extLst>
                  <a:ext uri="{FF2B5EF4-FFF2-40B4-BE49-F238E27FC236}">
                    <a16:creationId xmlns:a16="http://schemas.microsoft.com/office/drawing/2014/main" id="{072D8A0F-DEF8-4CF9-8C6B-0AEE753F9457}"/>
                  </a:ext>
                </a:extLst>
              </p:cNvPr>
              <p:cNvSpPr/>
              <p:nvPr/>
            </p:nvSpPr>
            <p:spPr>
              <a:xfrm>
                <a:off x="6242066" y="349080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050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5F510893-F157-4AE2-A9B4-F2C7C4FD0527}"/>
                  </a:ext>
                </a:extLst>
              </p:cNvPr>
              <p:cNvSpPr/>
              <p:nvPr/>
            </p:nvSpPr>
            <p:spPr>
              <a:xfrm>
                <a:off x="6024856" y="349080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A53FE468-50A1-49A4-94D8-73B0FE2AB735}"/>
                  </a:ext>
                </a:extLst>
              </p:cNvPr>
              <p:cNvSpPr/>
              <p:nvPr/>
            </p:nvSpPr>
            <p:spPr>
              <a:xfrm>
                <a:off x="5807831" y="349080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652F76F5-E769-46B5-BA44-183AFADAABDF}"/>
                  </a:ext>
                </a:extLst>
              </p:cNvPr>
              <p:cNvSpPr/>
              <p:nvPr/>
            </p:nvSpPr>
            <p:spPr>
              <a:xfrm>
                <a:off x="5590622" y="3490807"/>
                <a:ext cx="18775" cy="18775"/>
              </a:xfrm>
              <a:custGeom>
                <a:avLst/>
                <a:gdLst>
                  <a:gd name="connsiteX0" fmla="*/ 18776 w 18775"/>
                  <a:gd name="connsiteY0" fmla="*/ 9388 h 18775"/>
                  <a:gd name="connsiteX1" fmla="*/ 9388 w 18775"/>
                  <a:gd name="connsiteY1" fmla="*/ 18776 h 18775"/>
                  <a:gd name="connsiteX2" fmla="*/ 0 w 18775"/>
                  <a:gd name="connsiteY2" fmla="*/ 9388 h 18775"/>
                  <a:gd name="connsiteX3" fmla="*/ 9388 w 18775"/>
                  <a:gd name="connsiteY3" fmla="*/ 0 h 18775"/>
                  <a:gd name="connsiteX4" fmla="*/ 18776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18776" y="9388"/>
                    </a:moveTo>
                    <a:cubicBezTo>
                      <a:pt x="18776" y="14573"/>
                      <a:pt x="14573" y="18776"/>
                      <a:pt x="9388" y="18776"/>
                    </a:cubicBezTo>
                    <a:cubicBezTo>
                      <a:pt x="4203" y="18776"/>
                      <a:pt x="0" y="14573"/>
                      <a:pt x="0" y="9388"/>
                    </a:cubicBezTo>
                    <a:cubicBezTo>
                      <a:pt x="0" y="4203"/>
                      <a:pt x="4203" y="0"/>
                      <a:pt x="9388" y="0"/>
                    </a:cubicBezTo>
                    <a:cubicBezTo>
                      <a:pt x="14573" y="0"/>
                      <a:pt x="18776" y="4203"/>
                      <a:pt x="18776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59F5FF88-73B4-4957-9520-74726609052F}"/>
                  </a:ext>
                </a:extLst>
              </p:cNvPr>
              <p:cNvSpPr/>
              <p:nvPr/>
            </p:nvSpPr>
            <p:spPr>
              <a:xfrm>
                <a:off x="5373596" y="3490807"/>
                <a:ext cx="18775" cy="18775"/>
              </a:xfrm>
              <a:custGeom>
                <a:avLst/>
                <a:gdLst>
                  <a:gd name="connsiteX0" fmla="*/ 18776 w 18775"/>
                  <a:gd name="connsiteY0" fmla="*/ 9388 h 18775"/>
                  <a:gd name="connsiteX1" fmla="*/ 9388 w 18775"/>
                  <a:gd name="connsiteY1" fmla="*/ 18776 h 18775"/>
                  <a:gd name="connsiteX2" fmla="*/ 0 w 18775"/>
                  <a:gd name="connsiteY2" fmla="*/ 9388 h 18775"/>
                  <a:gd name="connsiteX3" fmla="*/ 9388 w 18775"/>
                  <a:gd name="connsiteY3" fmla="*/ 0 h 18775"/>
                  <a:gd name="connsiteX4" fmla="*/ 18776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18776" y="9388"/>
                    </a:moveTo>
                    <a:cubicBezTo>
                      <a:pt x="18776" y="14573"/>
                      <a:pt x="14573" y="18776"/>
                      <a:pt x="9388" y="18776"/>
                    </a:cubicBezTo>
                    <a:cubicBezTo>
                      <a:pt x="4203" y="18776"/>
                      <a:pt x="0" y="14573"/>
                      <a:pt x="0" y="9388"/>
                    </a:cubicBezTo>
                    <a:cubicBezTo>
                      <a:pt x="0" y="4203"/>
                      <a:pt x="4203" y="0"/>
                      <a:pt x="9388" y="0"/>
                    </a:cubicBezTo>
                    <a:cubicBezTo>
                      <a:pt x="14573" y="0"/>
                      <a:pt x="18776" y="4203"/>
                      <a:pt x="18776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8D426B4B-1AB1-416B-B196-31359B7EA191}"/>
                  </a:ext>
                </a:extLst>
              </p:cNvPr>
              <p:cNvSpPr/>
              <p:nvPr/>
            </p:nvSpPr>
            <p:spPr>
              <a:xfrm>
                <a:off x="5156571" y="349080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2032CEB1-67A9-4747-BA21-96F5A0EF2C37}"/>
                  </a:ext>
                </a:extLst>
              </p:cNvPr>
              <p:cNvSpPr/>
              <p:nvPr/>
            </p:nvSpPr>
            <p:spPr>
              <a:xfrm>
                <a:off x="4939362" y="349080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43" name="Freeform: Shape 142">
                <a:extLst>
                  <a:ext uri="{FF2B5EF4-FFF2-40B4-BE49-F238E27FC236}">
                    <a16:creationId xmlns:a16="http://schemas.microsoft.com/office/drawing/2014/main" id="{2549DD67-E7E8-4942-8A79-0C0F21E43E0D}"/>
                  </a:ext>
                </a:extLst>
              </p:cNvPr>
              <p:cNvSpPr/>
              <p:nvPr/>
            </p:nvSpPr>
            <p:spPr>
              <a:xfrm>
                <a:off x="4722336" y="349080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44" name="Freeform: Shape 143">
                <a:extLst>
                  <a:ext uri="{FF2B5EF4-FFF2-40B4-BE49-F238E27FC236}">
                    <a16:creationId xmlns:a16="http://schemas.microsoft.com/office/drawing/2014/main" id="{B1D37667-AA74-497C-85B7-9223C3719EF1}"/>
                  </a:ext>
                </a:extLst>
              </p:cNvPr>
              <p:cNvSpPr/>
              <p:nvPr/>
            </p:nvSpPr>
            <p:spPr>
              <a:xfrm>
                <a:off x="4505311" y="349080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12564198-A6B2-4B06-866C-EEA501AAF246}"/>
                  </a:ext>
                </a:extLst>
              </p:cNvPr>
              <p:cNvSpPr/>
              <p:nvPr/>
            </p:nvSpPr>
            <p:spPr>
              <a:xfrm>
                <a:off x="4288102" y="349080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46" name="Freeform: Shape 145">
                <a:extLst>
                  <a:ext uri="{FF2B5EF4-FFF2-40B4-BE49-F238E27FC236}">
                    <a16:creationId xmlns:a16="http://schemas.microsoft.com/office/drawing/2014/main" id="{13E09E60-9834-42B6-B331-94994AD7EB5A}"/>
                  </a:ext>
                </a:extLst>
              </p:cNvPr>
              <p:cNvSpPr/>
              <p:nvPr/>
            </p:nvSpPr>
            <p:spPr>
              <a:xfrm>
                <a:off x="4071077" y="349080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</p:grpSp>
        <p:grpSp>
          <p:nvGrpSpPr>
            <p:cNvPr id="52" name="Graphic 36">
              <a:extLst>
                <a:ext uri="{FF2B5EF4-FFF2-40B4-BE49-F238E27FC236}">
                  <a16:creationId xmlns:a16="http://schemas.microsoft.com/office/drawing/2014/main" id="{12E44DF2-CFE2-4FAD-AC9E-8FBFB671AC21}"/>
                </a:ext>
              </a:extLst>
            </p:cNvPr>
            <p:cNvGrpSpPr/>
            <p:nvPr/>
          </p:nvGrpSpPr>
          <p:grpSpPr>
            <a:xfrm>
              <a:off x="4071077" y="3295318"/>
              <a:ext cx="3058050" cy="18775"/>
              <a:chOff x="4071077" y="3295318"/>
              <a:chExt cx="3058050" cy="18775"/>
            </a:xfrm>
            <a:solidFill>
              <a:srgbClr val="FFFFFF"/>
            </a:solidFill>
          </p:grpSpPr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5697E6EE-CC12-4D6A-882C-11C04B3C4442}"/>
                  </a:ext>
                </a:extLst>
              </p:cNvPr>
              <p:cNvSpPr/>
              <p:nvPr/>
            </p:nvSpPr>
            <p:spPr>
              <a:xfrm>
                <a:off x="7110351" y="329531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592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CF4FDF03-736E-42CF-A789-539EF35C4A37}"/>
                  </a:ext>
                </a:extLst>
              </p:cNvPr>
              <p:cNvSpPr/>
              <p:nvPr/>
            </p:nvSpPr>
            <p:spPr>
              <a:xfrm>
                <a:off x="6893326" y="329531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049" y="18592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1D863C1D-DE78-4978-AC76-EF9611B945DF}"/>
                  </a:ext>
                </a:extLst>
              </p:cNvPr>
              <p:cNvSpPr/>
              <p:nvPr/>
            </p:nvSpPr>
            <p:spPr>
              <a:xfrm>
                <a:off x="6676116" y="329531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592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0F350745-52E6-4202-929C-EFB7636E43E9}"/>
                  </a:ext>
                </a:extLst>
              </p:cNvPr>
              <p:cNvSpPr/>
              <p:nvPr/>
            </p:nvSpPr>
            <p:spPr>
              <a:xfrm>
                <a:off x="6459091" y="329531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83E01B2B-3BAB-40B0-8F3B-38E1D25111EA}"/>
                  </a:ext>
                </a:extLst>
              </p:cNvPr>
              <p:cNvSpPr/>
              <p:nvPr/>
            </p:nvSpPr>
            <p:spPr>
              <a:xfrm>
                <a:off x="6242066" y="329531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050" y="18592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022B7B19-01DE-44D6-A01A-4D62DC1E7596}"/>
                  </a:ext>
                </a:extLst>
              </p:cNvPr>
              <p:cNvSpPr/>
              <p:nvPr/>
            </p:nvSpPr>
            <p:spPr>
              <a:xfrm>
                <a:off x="6024856" y="329531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592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454C9A0D-84B0-4CB8-BE59-45C7A58BBE2F}"/>
                  </a:ext>
                </a:extLst>
              </p:cNvPr>
              <p:cNvSpPr/>
              <p:nvPr/>
            </p:nvSpPr>
            <p:spPr>
              <a:xfrm>
                <a:off x="5807831" y="329531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592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880A5FD0-DC44-4F20-A423-8527D491ECBF}"/>
                  </a:ext>
                </a:extLst>
              </p:cNvPr>
              <p:cNvSpPr/>
              <p:nvPr/>
            </p:nvSpPr>
            <p:spPr>
              <a:xfrm>
                <a:off x="5590806" y="329531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050" y="18592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3479DA70-E610-48C6-9532-78719B7DC7DD}"/>
                  </a:ext>
                </a:extLst>
              </p:cNvPr>
              <p:cNvSpPr/>
              <p:nvPr/>
            </p:nvSpPr>
            <p:spPr>
              <a:xfrm>
                <a:off x="5373596" y="329531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592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12370C64-3D90-4A8A-86E6-531450DB32B2}"/>
                  </a:ext>
                </a:extLst>
              </p:cNvPr>
              <p:cNvSpPr/>
              <p:nvPr/>
            </p:nvSpPr>
            <p:spPr>
              <a:xfrm>
                <a:off x="5156571" y="329531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592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6949F1C3-6E52-430D-913B-8FF8AEDC9A9D}"/>
                  </a:ext>
                </a:extLst>
              </p:cNvPr>
              <p:cNvSpPr/>
              <p:nvPr/>
            </p:nvSpPr>
            <p:spPr>
              <a:xfrm>
                <a:off x="4939362" y="329531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592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CF7251A0-A6D0-4C6F-BCC3-605E97802B8F}"/>
                  </a:ext>
                </a:extLst>
              </p:cNvPr>
              <p:cNvSpPr/>
              <p:nvPr/>
            </p:nvSpPr>
            <p:spPr>
              <a:xfrm>
                <a:off x="4722336" y="329531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592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B7862DB3-06F4-4E37-9F5E-15A9E45A60A8}"/>
                  </a:ext>
                </a:extLst>
              </p:cNvPr>
              <p:cNvSpPr/>
              <p:nvPr/>
            </p:nvSpPr>
            <p:spPr>
              <a:xfrm>
                <a:off x="4505311" y="329531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D448AB5E-9DCD-4BF7-B7A8-2E4B2C86F8DA}"/>
                  </a:ext>
                </a:extLst>
              </p:cNvPr>
              <p:cNvSpPr/>
              <p:nvPr/>
            </p:nvSpPr>
            <p:spPr>
              <a:xfrm>
                <a:off x="4288102" y="329531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592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74F5B1A2-1B3D-4E29-ACC7-0848BA1EFBB1}"/>
                  </a:ext>
                </a:extLst>
              </p:cNvPr>
              <p:cNvSpPr/>
              <p:nvPr/>
            </p:nvSpPr>
            <p:spPr>
              <a:xfrm>
                <a:off x="4071077" y="329531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592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</p:grpSp>
        <p:grpSp>
          <p:nvGrpSpPr>
            <p:cNvPr id="53" name="Graphic 36">
              <a:extLst>
                <a:ext uri="{FF2B5EF4-FFF2-40B4-BE49-F238E27FC236}">
                  <a16:creationId xmlns:a16="http://schemas.microsoft.com/office/drawing/2014/main" id="{D149E119-BF68-4F8D-B8F8-697B1F5B2C82}"/>
                </a:ext>
              </a:extLst>
            </p:cNvPr>
            <p:cNvGrpSpPr/>
            <p:nvPr/>
          </p:nvGrpSpPr>
          <p:grpSpPr>
            <a:xfrm>
              <a:off x="4071077" y="3099646"/>
              <a:ext cx="3058050" cy="18775"/>
              <a:chOff x="4071077" y="3099646"/>
              <a:chExt cx="3058050" cy="18775"/>
            </a:xfrm>
            <a:solidFill>
              <a:srgbClr val="FFFFFF"/>
            </a:solidFill>
          </p:grpSpPr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22ECCFE9-B2CB-483A-B60F-AC2065657EDB}"/>
                  </a:ext>
                </a:extLst>
              </p:cNvPr>
              <p:cNvSpPr/>
              <p:nvPr/>
            </p:nvSpPr>
            <p:spPr>
              <a:xfrm>
                <a:off x="7110351" y="3099646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21B5805B-1AC9-4299-970E-1456E9C6CA22}"/>
                  </a:ext>
                </a:extLst>
              </p:cNvPr>
              <p:cNvSpPr/>
              <p:nvPr/>
            </p:nvSpPr>
            <p:spPr>
              <a:xfrm>
                <a:off x="6893326" y="3099646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049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20917D63-6121-4E2A-8DE3-0E1DED2F5575}"/>
                  </a:ext>
                </a:extLst>
              </p:cNvPr>
              <p:cNvSpPr/>
              <p:nvPr/>
            </p:nvSpPr>
            <p:spPr>
              <a:xfrm>
                <a:off x="6676116" y="3099646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E29A9468-23F5-4053-80B9-E50343143C0C}"/>
                  </a:ext>
                </a:extLst>
              </p:cNvPr>
              <p:cNvSpPr/>
              <p:nvPr/>
            </p:nvSpPr>
            <p:spPr>
              <a:xfrm>
                <a:off x="6459091" y="3099646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4EA54E7A-8B25-4741-B91B-B044482F54E7}"/>
                  </a:ext>
                </a:extLst>
              </p:cNvPr>
              <p:cNvSpPr/>
              <p:nvPr/>
            </p:nvSpPr>
            <p:spPr>
              <a:xfrm>
                <a:off x="6242066" y="3099646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050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C1F8E321-6B98-4051-9B1E-69A050706AF5}"/>
                  </a:ext>
                </a:extLst>
              </p:cNvPr>
              <p:cNvSpPr/>
              <p:nvPr/>
            </p:nvSpPr>
            <p:spPr>
              <a:xfrm>
                <a:off x="6024856" y="3099646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DE56B746-526E-409E-B07C-21E31904C18B}"/>
                  </a:ext>
                </a:extLst>
              </p:cNvPr>
              <p:cNvSpPr/>
              <p:nvPr/>
            </p:nvSpPr>
            <p:spPr>
              <a:xfrm>
                <a:off x="5807831" y="3099646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777B3247-DFF2-49C8-8731-43839044D415}"/>
                  </a:ext>
                </a:extLst>
              </p:cNvPr>
              <p:cNvSpPr/>
              <p:nvPr/>
            </p:nvSpPr>
            <p:spPr>
              <a:xfrm>
                <a:off x="5590806" y="3099646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050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2F4AC0E2-C181-4286-A03F-51523AD88CA5}"/>
                  </a:ext>
                </a:extLst>
              </p:cNvPr>
              <p:cNvSpPr/>
              <p:nvPr/>
            </p:nvSpPr>
            <p:spPr>
              <a:xfrm>
                <a:off x="5373596" y="3099646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988D9222-21ED-4AF2-98BC-5BA56CC758BD}"/>
                  </a:ext>
                </a:extLst>
              </p:cNvPr>
              <p:cNvSpPr/>
              <p:nvPr/>
            </p:nvSpPr>
            <p:spPr>
              <a:xfrm>
                <a:off x="5156571" y="3099646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F2444D98-FA0E-4A4F-AEAE-1CEF75410C18}"/>
                  </a:ext>
                </a:extLst>
              </p:cNvPr>
              <p:cNvSpPr/>
              <p:nvPr/>
            </p:nvSpPr>
            <p:spPr>
              <a:xfrm>
                <a:off x="4939362" y="3099646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5B1C1E34-B575-4C8E-A764-1F37EA2D3F83}"/>
                  </a:ext>
                </a:extLst>
              </p:cNvPr>
              <p:cNvSpPr/>
              <p:nvPr/>
            </p:nvSpPr>
            <p:spPr>
              <a:xfrm>
                <a:off x="4722336" y="3099646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id="{9646CA21-CC08-40F4-9ADC-404DC1B803D4}"/>
                  </a:ext>
                </a:extLst>
              </p:cNvPr>
              <p:cNvSpPr/>
              <p:nvPr/>
            </p:nvSpPr>
            <p:spPr>
              <a:xfrm>
                <a:off x="4505311" y="3099646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CBAC1B5C-B639-4C50-A646-426D959AD8AF}"/>
                  </a:ext>
                </a:extLst>
              </p:cNvPr>
              <p:cNvSpPr/>
              <p:nvPr/>
            </p:nvSpPr>
            <p:spPr>
              <a:xfrm>
                <a:off x="4288102" y="3099646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E91E566B-2FC4-419F-8838-224D11446F6E}"/>
                  </a:ext>
                </a:extLst>
              </p:cNvPr>
              <p:cNvSpPr/>
              <p:nvPr/>
            </p:nvSpPr>
            <p:spPr>
              <a:xfrm>
                <a:off x="4071077" y="3099646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</p:grpSp>
        <p:grpSp>
          <p:nvGrpSpPr>
            <p:cNvPr id="54" name="Graphic 36">
              <a:extLst>
                <a:ext uri="{FF2B5EF4-FFF2-40B4-BE49-F238E27FC236}">
                  <a16:creationId xmlns:a16="http://schemas.microsoft.com/office/drawing/2014/main" id="{6C2E3B4D-E2DF-4B64-805F-78E5F1F4EAD9}"/>
                </a:ext>
              </a:extLst>
            </p:cNvPr>
            <p:cNvGrpSpPr/>
            <p:nvPr/>
          </p:nvGrpSpPr>
          <p:grpSpPr>
            <a:xfrm>
              <a:off x="4071077" y="2904157"/>
              <a:ext cx="3058050" cy="18775"/>
              <a:chOff x="4071077" y="2904157"/>
              <a:chExt cx="3058050" cy="18775"/>
            </a:xfrm>
            <a:solidFill>
              <a:srgbClr val="FFFFFF"/>
            </a:solidFill>
          </p:grpSpPr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A3120773-FDAE-4013-9D67-CCCC7D09D9FD}"/>
                  </a:ext>
                </a:extLst>
              </p:cNvPr>
              <p:cNvSpPr/>
              <p:nvPr/>
            </p:nvSpPr>
            <p:spPr>
              <a:xfrm>
                <a:off x="7110351" y="290415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3A70931B-162C-444D-A486-493038CD69CE}"/>
                  </a:ext>
                </a:extLst>
              </p:cNvPr>
              <p:cNvSpPr/>
              <p:nvPr/>
            </p:nvSpPr>
            <p:spPr>
              <a:xfrm>
                <a:off x="6893326" y="290415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049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0E111716-0173-4DB1-A29D-D7180809DC7B}"/>
                  </a:ext>
                </a:extLst>
              </p:cNvPr>
              <p:cNvSpPr/>
              <p:nvPr/>
            </p:nvSpPr>
            <p:spPr>
              <a:xfrm>
                <a:off x="6676116" y="290415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77300330-0E41-4A2F-9D96-3E326F3D4E55}"/>
                  </a:ext>
                </a:extLst>
              </p:cNvPr>
              <p:cNvSpPr/>
              <p:nvPr/>
            </p:nvSpPr>
            <p:spPr>
              <a:xfrm>
                <a:off x="6459091" y="290415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5D5335F6-FA83-4C49-B197-7B16B3355CA9}"/>
                  </a:ext>
                </a:extLst>
              </p:cNvPr>
              <p:cNvSpPr/>
              <p:nvPr/>
            </p:nvSpPr>
            <p:spPr>
              <a:xfrm>
                <a:off x="6242066" y="290415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050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5E9C29A8-6BB2-4496-B0E8-64D44B28AE3B}"/>
                  </a:ext>
                </a:extLst>
              </p:cNvPr>
              <p:cNvSpPr/>
              <p:nvPr/>
            </p:nvSpPr>
            <p:spPr>
              <a:xfrm>
                <a:off x="6024856" y="290415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7F1FF4D3-3622-4259-BEBE-45E088C6EE9F}"/>
                  </a:ext>
                </a:extLst>
              </p:cNvPr>
              <p:cNvSpPr/>
              <p:nvPr/>
            </p:nvSpPr>
            <p:spPr>
              <a:xfrm>
                <a:off x="5807831" y="290415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4B272A58-2EA6-4AF5-841B-A8C720019CB9}"/>
                  </a:ext>
                </a:extLst>
              </p:cNvPr>
              <p:cNvSpPr/>
              <p:nvPr/>
            </p:nvSpPr>
            <p:spPr>
              <a:xfrm>
                <a:off x="5590806" y="290415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050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6618A179-2CB9-4A43-A793-C83AF4707488}"/>
                  </a:ext>
                </a:extLst>
              </p:cNvPr>
              <p:cNvSpPr/>
              <p:nvPr/>
            </p:nvSpPr>
            <p:spPr>
              <a:xfrm>
                <a:off x="5373596" y="290415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5979F6BB-3977-44F2-BA41-2F60EDC4A3F1}"/>
                  </a:ext>
                </a:extLst>
              </p:cNvPr>
              <p:cNvSpPr/>
              <p:nvPr/>
            </p:nvSpPr>
            <p:spPr>
              <a:xfrm>
                <a:off x="5156571" y="290415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2DE2C559-E0CD-406D-AEFB-74832A949E61}"/>
                  </a:ext>
                </a:extLst>
              </p:cNvPr>
              <p:cNvSpPr/>
              <p:nvPr/>
            </p:nvSpPr>
            <p:spPr>
              <a:xfrm>
                <a:off x="4939362" y="290415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8AD70E6B-006B-4A59-8BC0-004719A576BF}"/>
                  </a:ext>
                </a:extLst>
              </p:cNvPr>
              <p:cNvSpPr/>
              <p:nvPr/>
            </p:nvSpPr>
            <p:spPr>
              <a:xfrm>
                <a:off x="4722336" y="290415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5289DC4D-9433-463B-B785-29353D53C9F4}"/>
                  </a:ext>
                </a:extLst>
              </p:cNvPr>
              <p:cNvSpPr/>
              <p:nvPr/>
            </p:nvSpPr>
            <p:spPr>
              <a:xfrm>
                <a:off x="4505311" y="290415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3FC6AB9C-1D97-49AD-9CA5-9F500B22FC7E}"/>
                  </a:ext>
                </a:extLst>
              </p:cNvPr>
              <p:cNvSpPr/>
              <p:nvPr/>
            </p:nvSpPr>
            <p:spPr>
              <a:xfrm>
                <a:off x="4288102" y="290415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FDE54464-0E8F-4DE5-BAE7-50FCF81A37F6}"/>
                  </a:ext>
                </a:extLst>
              </p:cNvPr>
              <p:cNvSpPr/>
              <p:nvPr/>
            </p:nvSpPr>
            <p:spPr>
              <a:xfrm>
                <a:off x="4071077" y="290415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</p:grpSp>
        <p:grpSp>
          <p:nvGrpSpPr>
            <p:cNvPr id="55" name="Graphic 36">
              <a:extLst>
                <a:ext uri="{FF2B5EF4-FFF2-40B4-BE49-F238E27FC236}">
                  <a16:creationId xmlns:a16="http://schemas.microsoft.com/office/drawing/2014/main" id="{C04ECBC9-CF43-41AE-A7C3-21C3D0A7B676}"/>
                </a:ext>
              </a:extLst>
            </p:cNvPr>
            <p:cNvGrpSpPr/>
            <p:nvPr/>
          </p:nvGrpSpPr>
          <p:grpSpPr>
            <a:xfrm>
              <a:off x="4071077" y="2735176"/>
              <a:ext cx="3058050" cy="18775"/>
              <a:chOff x="4071077" y="2735176"/>
              <a:chExt cx="3058050" cy="18775"/>
            </a:xfrm>
            <a:solidFill>
              <a:srgbClr val="FFFFFF"/>
            </a:solidFill>
          </p:grpSpPr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C0EB27DD-CEFF-4208-AD4F-28EEEB0CDF77}"/>
                  </a:ext>
                </a:extLst>
              </p:cNvPr>
              <p:cNvSpPr/>
              <p:nvPr/>
            </p:nvSpPr>
            <p:spPr>
              <a:xfrm>
                <a:off x="7110351" y="2735176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36EE118F-0AF8-4624-9F07-E4980681B99D}"/>
                  </a:ext>
                </a:extLst>
              </p:cNvPr>
              <p:cNvSpPr/>
              <p:nvPr/>
            </p:nvSpPr>
            <p:spPr>
              <a:xfrm>
                <a:off x="6893326" y="2735176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049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56387F2C-8635-460C-8FBE-7A20D74A5AFE}"/>
                  </a:ext>
                </a:extLst>
              </p:cNvPr>
              <p:cNvSpPr/>
              <p:nvPr/>
            </p:nvSpPr>
            <p:spPr>
              <a:xfrm>
                <a:off x="6676116" y="2735176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F2C1D0CB-3AD3-4E05-A2BB-250FF48603F3}"/>
                  </a:ext>
                </a:extLst>
              </p:cNvPr>
              <p:cNvSpPr/>
              <p:nvPr/>
            </p:nvSpPr>
            <p:spPr>
              <a:xfrm>
                <a:off x="6459091" y="2735176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B19659F0-C5A8-45C6-99A6-B534DE66CC65}"/>
                  </a:ext>
                </a:extLst>
              </p:cNvPr>
              <p:cNvSpPr/>
              <p:nvPr/>
            </p:nvSpPr>
            <p:spPr>
              <a:xfrm>
                <a:off x="6242066" y="2735176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050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9B9FE8C4-38BB-4F45-84DE-711A73658C08}"/>
                  </a:ext>
                </a:extLst>
              </p:cNvPr>
              <p:cNvSpPr/>
              <p:nvPr/>
            </p:nvSpPr>
            <p:spPr>
              <a:xfrm>
                <a:off x="6024856" y="2735176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536AED87-EC85-4381-ADB3-50D1BA76610E}"/>
                  </a:ext>
                </a:extLst>
              </p:cNvPr>
              <p:cNvSpPr/>
              <p:nvPr/>
            </p:nvSpPr>
            <p:spPr>
              <a:xfrm>
                <a:off x="5807831" y="2735176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5E11D33F-D4B1-4F79-ABF2-F4461161568D}"/>
                  </a:ext>
                </a:extLst>
              </p:cNvPr>
              <p:cNvSpPr/>
              <p:nvPr/>
            </p:nvSpPr>
            <p:spPr>
              <a:xfrm>
                <a:off x="5590806" y="2735176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050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EDAA7AA3-BB1B-4F55-8BD5-88272CF7D0B1}"/>
                  </a:ext>
                </a:extLst>
              </p:cNvPr>
              <p:cNvSpPr/>
              <p:nvPr/>
            </p:nvSpPr>
            <p:spPr>
              <a:xfrm>
                <a:off x="5373596" y="2735176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102EC682-A237-4532-AD60-696016E80922}"/>
                  </a:ext>
                </a:extLst>
              </p:cNvPr>
              <p:cNvSpPr/>
              <p:nvPr/>
            </p:nvSpPr>
            <p:spPr>
              <a:xfrm>
                <a:off x="5156571" y="2735176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5605EE28-0283-463C-8EE8-2007EF8D49B5}"/>
                  </a:ext>
                </a:extLst>
              </p:cNvPr>
              <p:cNvSpPr/>
              <p:nvPr/>
            </p:nvSpPr>
            <p:spPr>
              <a:xfrm>
                <a:off x="4939362" y="2735176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26090AD2-AB5F-4AD0-BF89-FBC309A9C4C6}"/>
                  </a:ext>
                </a:extLst>
              </p:cNvPr>
              <p:cNvSpPr/>
              <p:nvPr/>
            </p:nvSpPr>
            <p:spPr>
              <a:xfrm>
                <a:off x="4722336" y="2735176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C992FA9D-95CA-4EE1-9F82-F197A5D84E12}"/>
                  </a:ext>
                </a:extLst>
              </p:cNvPr>
              <p:cNvSpPr/>
              <p:nvPr/>
            </p:nvSpPr>
            <p:spPr>
              <a:xfrm>
                <a:off x="4505311" y="2735176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80D87C41-5CEA-4E96-A03A-5CD0E457C6F7}"/>
                  </a:ext>
                </a:extLst>
              </p:cNvPr>
              <p:cNvSpPr/>
              <p:nvPr/>
            </p:nvSpPr>
            <p:spPr>
              <a:xfrm>
                <a:off x="4288102" y="2735176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AD5D9113-EDA9-4037-BB89-BFDE30D031F2}"/>
                  </a:ext>
                </a:extLst>
              </p:cNvPr>
              <p:cNvSpPr/>
              <p:nvPr/>
            </p:nvSpPr>
            <p:spPr>
              <a:xfrm>
                <a:off x="4071077" y="2735176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</p:grpSp>
        <p:grpSp>
          <p:nvGrpSpPr>
            <p:cNvPr id="56" name="Graphic 36">
              <a:extLst>
                <a:ext uri="{FF2B5EF4-FFF2-40B4-BE49-F238E27FC236}">
                  <a16:creationId xmlns:a16="http://schemas.microsoft.com/office/drawing/2014/main" id="{892DD651-A877-4590-88FE-02B80B93FC5E}"/>
                </a:ext>
              </a:extLst>
            </p:cNvPr>
            <p:cNvGrpSpPr/>
            <p:nvPr/>
          </p:nvGrpSpPr>
          <p:grpSpPr>
            <a:xfrm>
              <a:off x="4071077" y="2539688"/>
              <a:ext cx="3058050" cy="18775"/>
              <a:chOff x="4071077" y="2539688"/>
              <a:chExt cx="3058050" cy="18775"/>
            </a:xfrm>
            <a:solidFill>
              <a:srgbClr val="FFFFFF"/>
            </a:solidFill>
          </p:grpSpPr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C5E0C441-167B-472C-A1E6-B8B560659A06}"/>
                  </a:ext>
                </a:extLst>
              </p:cNvPr>
              <p:cNvSpPr/>
              <p:nvPr/>
            </p:nvSpPr>
            <p:spPr>
              <a:xfrm>
                <a:off x="7110351" y="253968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A4B032B8-15F9-4D6B-BB94-69B7069FCC44}"/>
                  </a:ext>
                </a:extLst>
              </p:cNvPr>
              <p:cNvSpPr/>
              <p:nvPr/>
            </p:nvSpPr>
            <p:spPr>
              <a:xfrm>
                <a:off x="6893326" y="253968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049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610F7346-266F-47BA-82FD-EEDC4A317A25}"/>
                  </a:ext>
                </a:extLst>
              </p:cNvPr>
              <p:cNvSpPr/>
              <p:nvPr/>
            </p:nvSpPr>
            <p:spPr>
              <a:xfrm>
                <a:off x="6676116" y="253968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56BF291F-6E64-49EF-B4A6-1A00649DD394}"/>
                  </a:ext>
                </a:extLst>
              </p:cNvPr>
              <p:cNvSpPr/>
              <p:nvPr/>
            </p:nvSpPr>
            <p:spPr>
              <a:xfrm>
                <a:off x="6459091" y="253968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7AC4E07B-AC61-4C06-99A0-82D69B02EB82}"/>
                  </a:ext>
                </a:extLst>
              </p:cNvPr>
              <p:cNvSpPr/>
              <p:nvPr/>
            </p:nvSpPr>
            <p:spPr>
              <a:xfrm>
                <a:off x="6242066" y="253968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050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F4617749-E543-45C5-A6F2-4A01BBD84F3E}"/>
                  </a:ext>
                </a:extLst>
              </p:cNvPr>
              <p:cNvSpPr/>
              <p:nvPr/>
            </p:nvSpPr>
            <p:spPr>
              <a:xfrm>
                <a:off x="6024856" y="253968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0079F84B-DAD3-41C6-B9E6-8F848C838BB2}"/>
                  </a:ext>
                </a:extLst>
              </p:cNvPr>
              <p:cNvSpPr/>
              <p:nvPr/>
            </p:nvSpPr>
            <p:spPr>
              <a:xfrm>
                <a:off x="5807831" y="253968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A1AFB3C3-B1DB-41A9-9C1E-AAFC64BAEFA7}"/>
                  </a:ext>
                </a:extLst>
              </p:cNvPr>
              <p:cNvSpPr/>
              <p:nvPr/>
            </p:nvSpPr>
            <p:spPr>
              <a:xfrm>
                <a:off x="5590806" y="253968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050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A5A50B12-AF9D-4F09-9EB3-DE176A9A9972}"/>
                  </a:ext>
                </a:extLst>
              </p:cNvPr>
              <p:cNvSpPr/>
              <p:nvPr/>
            </p:nvSpPr>
            <p:spPr>
              <a:xfrm>
                <a:off x="5373596" y="253968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8E010FA3-18BD-4AA7-934D-FC45C37C844E}"/>
                  </a:ext>
                </a:extLst>
              </p:cNvPr>
              <p:cNvSpPr/>
              <p:nvPr/>
            </p:nvSpPr>
            <p:spPr>
              <a:xfrm>
                <a:off x="5156571" y="253968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D53DF731-1AC3-4240-9F26-902C33E79E53}"/>
                  </a:ext>
                </a:extLst>
              </p:cNvPr>
              <p:cNvSpPr/>
              <p:nvPr/>
            </p:nvSpPr>
            <p:spPr>
              <a:xfrm>
                <a:off x="4939362" y="253968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2F520FD7-1A55-4AB0-88D3-9EB377175A92}"/>
                  </a:ext>
                </a:extLst>
              </p:cNvPr>
              <p:cNvSpPr/>
              <p:nvPr/>
            </p:nvSpPr>
            <p:spPr>
              <a:xfrm>
                <a:off x="4722336" y="253968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148FDDFE-09FA-4FFD-8735-F0E7688E5EAC}"/>
                  </a:ext>
                </a:extLst>
              </p:cNvPr>
              <p:cNvSpPr/>
              <p:nvPr/>
            </p:nvSpPr>
            <p:spPr>
              <a:xfrm>
                <a:off x="4505311" y="253968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16D44574-5DD5-4192-87EC-A93F7046994B}"/>
                  </a:ext>
                </a:extLst>
              </p:cNvPr>
              <p:cNvSpPr/>
              <p:nvPr/>
            </p:nvSpPr>
            <p:spPr>
              <a:xfrm>
                <a:off x="4288102" y="253968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1CAA26CC-BBC5-449B-A91C-437B3F1A6CE7}"/>
                  </a:ext>
                </a:extLst>
              </p:cNvPr>
              <p:cNvSpPr/>
              <p:nvPr/>
            </p:nvSpPr>
            <p:spPr>
              <a:xfrm>
                <a:off x="4071077" y="253968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</p:grpSp>
      </p:grpSp>
      <p:sp>
        <p:nvSpPr>
          <p:cNvPr id="178" name="Rectangle 177">
            <a:extLst>
              <a:ext uri="{FF2B5EF4-FFF2-40B4-BE49-F238E27FC236}">
                <a16:creationId xmlns:a16="http://schemas.microsoft.com/office/drawing/2014/main" id="{877E4E41-A3F2-4791-8A10-D4085D5B851F}"/>
              </a:ext>
            </a:extLst>
          </p:cNvPr>
          <p:cNvSpPr/>
          <p:nvPr/>
        </p:nvSpPr>
        <p:spPr>
          <a:xfrm rot="16200000">
            <a:off x="6708904" y="2919227"/>
            <a:ext cx="6717331" cy="8788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8800" b="1" i="1" dirty="0">
                <a:latin typeface="Agency FB" panose="020B0503020202020204" pitchFamily="34" charset="0"/>
                <a:cs typeface="Arial Unicode MS" panose="020B0604020202020204" pitchFamily="34" charset="-128"/>
              </a:rPr>
              <a:t>วิธีการติดตั้ง</a:t>
            </a:r>
          </a:p>
        </p:txBody>
      </p:sp>
      <p:grpSp>
        <p:nvGrpSpPr>
          <p:cNvPr id="179" name="Group 178">
            <a:extLst>
              <a:ext uri="{FF2B5EF4-FFF2-40B4-BE49-F238E27FC236}">
                <a16:creationId xmlns:a16="http://schemas.microsoft.com/office/drawing/2014/main" id="{F9F26521-C116-4100-B07B-A174163E6F9C}"/>
              </a:ext>
            </a:extLst>
          </p:cNvPr>
          <p:cNvGrpSpPr/>
          <p:nvPr/>
        </p:nvGrpSpPr>
        <p:grpSpPr>
          <a:xfrm>
            <a:off x="5287063" y="-1253254"/>
            <a:ext cx="5121535" cy="6141221"/>
            <a:chOff x="-1799215" y="-2419032"/>
            <a:chExt cx="5816439" cy="6974479"/>
          </a:xfrm>
        </p:grpSpPr>
        <p:pic>
          <p:nvPicPr>
            <p:cNvPr id="180" name="Graphic 179">
              <a:extLst>
                <a:ext uri="{FF2B5EF4-FFF2-40B4-BE49-F238E27FC236}">
                  <a16:creationId xmlns:a16="http://schemas.microsoft.com/office/drawing/2014/main" id="{EF9A4C53-0823-4AD9-A5B5-B09A8D633EF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8002916">
              <a:off x="-1799215" y="-2419032"/>
              <a:ext cx="4838063" cy="4838063"/>
            </a:xfrm>
            <a:prstGeom prst="rect">
              <a:avLst/>
            </a:prstGeom>
          </p:spPr>
        </p:pic>
        <p:pic>
          <p:nvPicPr>
            <p:cNvPr id="181" name="Graphic 180">
              <a:extLst>
                <a:ext uri="{FF2B5EF4-FFF2-40B4-BE49-F238E27FC236}">
                  <a16:creationId xmlns:a16="http://schemas.microsoft.com/office/drawing/2014/main" id="{67954CA1-6507-46C3-8B27-007340C7B5B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9481686">
              <a:off x="526291" y="1064514"/>
              <a:ext cx="3490933" cy="3490933"/>
            </a:xfrm>
            <a:prstGeom prst="rect">
              <a:avLst/>
            </a:prstGeom>
          </p:spPr>
        </p:pic>
      </p:grpSp>
      <p:sp>
        <p:nvSpPr>
          <p:cNvPr id="183" name="TextBox 182">
            <a:extLst>
              <a:ext uri="{FF2B5EF4-FFF2-40B4-BE49-F238E27FC236}">
                <a16:creationId xmlns:a16="http://schemas.microsoft.com/office/drawing/2014/main" id="{4B0259C5-36DB-4908-B8DE-B31EB31D978D}"/>
              </a:ext>
            </a:extLst>
          </p:cNvPr>
          <p:cNvSpPr txBox="1"/>
          <p:nvPr/>
        </p:nvSpPr>
        <p:spPr>
          <a:xfrm>
            <a:off x="3001088" y="748624"/>
            <a:ext cx="4518495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>
                <a:solidFill>
                  <a:schemeClr val="bg1"/>
                </a:solidFill>
                <a:latin typeface="Agency FB" panose="020B0503020202020204" pitchFamily="34" charset="0"/>
              </a:rPr>
              <a:t>1.</a:t>
            </a:r>
            <a:r>
              <a:rPr lang="th-TH" sz="2400" dirty="0">
                <a:solidFill>
                  <a:schemeClr val="bg1"/>
                </a:solidFill>
                <a:latin typeface="Agency FB" panose="020B0503020202020204" pitchFamily="34" charset="0"/>
              </a:rPr>
              <a:t>ดาวน์โหลด</a:t>
            </a:r>
            <a:r>
              <a:rPr lang="en-US" sz="2400" dirty="0" err="1">
                <a:solidFill>
                  <a:schemeClr val="bg1"/>
                </a:solidFill>
                <a:latin typeface="Agency FB" panose="020B0503020202020204" pitchFamily="34" charset="0"/>
              </a:rPr>
              <a:t>sorce</a:t>
            </a:r>
            <a:r>
              <a:rPr lang="en-US" sz="2400" dirty="0">
                <a:solidFill>
                  <a:schemeClr val="bg1"/>
                </a:solidFill>
                <a:latin typeface="Agency FB" panose="020B0503020202020204" pitchFamily="34" charset="0"/>
              </a:rPr>
              <a:t> code </a:t>
            </a:r>
            <a:r>
              <a:rPr lang="th-TH" sz="2400" dirty="0">
                <a:solidFill>
                  <a:schemeClr val="bg1"/>
                </a:solidFill>
                <a:latin typeface="Agency FB" panose="020B0503020202020204" pitchFamily="34" charset="0"/>
              </a:rPr>
              <a:t>จากลิ้ง</a:t>
            </a:r>
            <a:r>
              <a:rPr lang="en-US" sz="2400" dirty="0" err="1">
                <a:solidFill>
                  <a:schemeClr val="bg1"/>
                </a:solidFill>
                <a:latin typeface="Agency FB" panose="020B0503020202020204" pitchFamily="34" charset="0"/>
              </a:rPr>
              <a:t>Github</a:t>
            </a:r>
            <a:endParaRPr lang="en-US" sz="2400" dirty="0">
              <a:solidFill>
                <a:schemeClr val="bg1"/>
              </a:solidFill>
              <a:latin typeface="Agency FB" panose="020B0503020202020204" pitchFamily="34" charset="0"/>
            </a:endParaRPr>
          </a:p>
          <a:p>
            <a:pPr algn="ctr"/>
            <a:r>
              <a:rPr lang="th-TH" sz="2400" dirty="0">
                <a:solidFill>
                  <a:schemeClr val="bg1"/>
                </a:solidFill>
                <a:latin typeface="Agency FB" panose="020B0503020202020204" pitchFamily="34" charset="0"/>
              </a:rPr>
              <a:t>2.แตกไฟล์.</a:t>
            </a:r>
            <a:r>
              <a:rPr lang="en-US" sz="2400" dirty="0">
                <a:solidFill>
                  <a:schemeClr val="bg1"/>
                </a:solidFill>
                <a:latin typeface="Agency FB" panose="020B0503020202020204" pitchFamily="34" charset="0"/>
              </a:rPr>
              <a:t>Zip </a:t>
            </a:r>
            <a:r>
              <a:rPr lang="th-TH" sz="2400" dirty="0">
                <a:solidFill>
                  <a:schemeClr val="bg1"/>
                </a:solidFill>
                <a:latin typeface="Agency FB" panose="020B0503020202020204" pitchFamily="34" charset="0"/>
              </a:rPr>
              <a:t>ให้เรียบร้อย</a:t>
            </a:r>
          </a:p>
          <a:p>
            <a:pPr algn="ctr"/>
            <a:r>
              <a:rPr lang="th-TH" sz="2400" dirty="0">
                <a:solidFill>
                  <a:schemeClr val="bg1"/>
                </a:solidFill>
                <a:latin typeface="Agency FB" panose="020B0503020202020204" pitchFamily="34" charset="0"/>
              </a:rPr>
              <a:t>3.เปิดโปรแกรม</a:t>
            </a:r>
            <a:r>
              <a:rPr lang="en-US" sz="2400" dirty="0">
                <a:solidFill>
                  <a:schemeClr val="bg1"/>
                </a:solidFill>
                <a:latin typeface="Agency FB" panose="020B0503020202020204" pitchFamily="34" charset="0"/>
              </a:rPr>
              <a:t>IntelliJ IDEA </a:t>
            </a:r>
            <a:r>
              <a:rPr lang="th-TH" sz="2400" dirty="0">
                <a:solidFill>
                  <a:schemeClr val="bg1"/>
                </a:solidFill>
                <a:latin typeface="Agency FB" panose="020B0503020202020204" pitchFamily="34" charset="0"/>
              </a:rPr>
              <a:t>หรือ</a:t>
            </a:r>
            <a:r>
              <a:rPr lang="en-US" sz="2400" dirty="0">
                <a:solidFill>
                  <a:schemeClr val="bg1"/>
                </a:solidFill>
                <a:latin typeface="Agency FB" panose="020B0503020202020204" pitchFamily="34" charset="0"/>
              </a:rPr>
              <a:t>IDE</a:t>
            </a:r>
            <a:r>
              <a:rPr lang="th-TH" sz="2400" dirty="0">
                <a:solidFill>
                  <a:schemeClr val="bg1"/>
                </a:solidFill>
                <a:latin typeface="Agency FB" panose="020B0503020202020204" pitchFamily="34" charset="0"/>
              </a:rPr>
              <a:t> อื่นๆ</a:t>
            </a:r>
          </a:p>
          <a:p>
            <a:pPr algn="ctr"/>
            <a:r>
              <a:rPr lang="th-TH" sz="2400" dirty="0">
                <a:solidFill>
                  <a:schemeClr val="bg1"/>
                </a:solidFill>
                <a:latin typeface="Agency FB" panose="020B0503020202020204" pitchFamily="34" charset="0"/>
              </a:rPr>
              <a:t>4.</a:t>
            </a:r>
            <a:r>
              <a:rPr lang="th-TH" sz="2400" dirty="0" err="1">
                <a:solidFill>
                  <a:schemeClr val="bg1"/>
                </a:solidFill>
                <a:latin typeface="Agency FB" panose="020B0503020202020204" pitchFamily="34" charset="0"/>
              </a:rPr>
              <a:t>คลิ้ก</a:t>
            </a:r>
            <a:r>
              <a:rPr lang="en-US" sz="2400" dirty="0">
                <a:solidFill>
                  <a:schemeClr val="bg1"/>
                </a:solidFill>
                <a:latin typeface="Agency FB" panose="020B0503020202020204" pitchFamily="34" charset="0"/>
              </a:rPr>
              <a:t> open </a:t>
            </a:r>
            <a:r>
              <a:rPr lang="th-TH" sz="2400" dirty="0">
                <a:solidFill>
                  <a:schemeClr val="bg1"/>
                </a:solidFill>
                <a:latin typeface="Agency FB" panose="020B0503020202020204" pitchFamily="34" charset="0"/>
              </a:rPr>
              <a:t>หา </a:t>
            </a:r>
            <a:r>
              <a:rPr lang="en-US" sz="2400" dirty="0">
                <a:solidFill>
                  <a:schemeClr val="bg1"/>
                </a:solidFill>
                <a:latin typeface="Agency FB" panose="020B0503020202020204" pitchFamily="34" charset="0"/>
              </a:rPr>
              <a:t>source code</a:t>
            </a:r>
            <a:r>
              <a:rPr lang="th-TH" sz="2400" dirty="0">
                <a:solidFill>
                  <a:schemeClr val="bg1"/>
                </a:solidFill>
                <a:latin typeface="Agency FB" panose="020B0503020202020204" pitchFamily="34" charset="0"/>
              </a:rPr>
              <a:t> ไฟลที่แตก</a:t>
            </a:r>
            <a:r>
              <a:rPr lang="en-US" sz="2400" dirty="0">
                <a:solidFill>
                  <a:schemeClr val="bg1"/>
                </a:solidFill>
                <a:latin typeface="Agency FB" panose="020B0503020202020204" pitchFamily="34" charset="0"/>
              </a:rPr>
              <a:t>zip </a:t>
            </a:r>
            <a:r>
              <a:rPr lang="th-TH" sz="2400" dirty="0">
                <a:solidFill>
                  <a:schemeClr val="bg1"/>
                </a:solidFill>
                <a:latin typeface="Agency FB" panose="020B0503020202020204" pitchFamily="34" charset="0"/>
              </a:rPr>
              <a:t>ไปแล้วกด </a:t>
            </a:r>
            <a:r>
              <a:rPr lang="en-US" sz="2400" dirty="0">
                <a:solidFill>
                  <a:schemeClr val="bg1"/>
                </a:solidFill>
                <a:latin typeface="Agency FB" panose="020B0503020202020204" pitchFamily="34" charset="0"/>
              </a:rPr>
              <a:t>ok</a:t>
            </a:r>
          </a:p>
        </p:txBody>
      </p:sp>
      <p:pic>
        <p:nvPicPr>
          <p:cNvPr id="2" name="Screen Recording 1">
            <a:hlinkClick r:id="" action="ppaction://media"/>
            <a:extLst>
              <a:ext uri="{FF2B5EF4-FFF2-40B4-BE49-F238E27FC236}">
                <a16:creationId xmlns:a16="http://schemas.microsoft.com/office/drawing/2014/main" id="{ADDDAC57-E2B1-DBB1-0365-7F7197A6846E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3073.4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438005" y="3376809"/>
            <a:ext cx="5714091" cy="3214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5490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2673"/>
    </mc:Choice>
    <mc:Fallback>
      <p:transition spd="slow" advTm="626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6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creen Recording 2">
            <a:hlinkClick r:id="" action="ppaction://media"/>
            <a:extLst>
              <a:ext uri="{FF2B5EF4-FFF2-40B4-BE49-F238E27FC236}">
                <a16:creationId xmlns:a16="http://schemas.microsoft.com/office/drawing/2014/main" id="{42CA6199-9F20-2BA0-3902-0F7B42674780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673" end="3317.3514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3805" y="3359593"/>
            <a:ext cx="5466146" cy="3074708"/>
          </a:xfrm>
          <a:prstGeom prst="rect">
            <a:avLst/>
          </a:prstGeom>
        </p:spPr>
      </p:pic>
      <p:grpSp>
        <p:nvGrpSpPr>
          <p:cNvPr id="179" name="Group 178">
            <a:extLst>
              <a:ext uri="{FF2B5EF4-FFF2-40B4-BE49-F238E27FC236}">
                <a16:creationId xmlns:a16="http://schemas.microsoft.com/office/drawing/2014/main" id="{F9F26521-C116-4100-B07B-A174163E6F9C}"/>
              </a:ext>
            </a:extLst>
          </p:cNvPr>
          <p:cNvGrpSpPr/>
          <p:nvPr/>
        </p:nvGrpSpPr>
        <p:grpSpPr>
          <a:xfrm>
            <a:off x="5685208" y="-2798927"/>
            <a:ext cx="5121535" cy="6141221"/>
            <a:chOff x="-1799215" y="-2419032"/>
            <a:chExt cx="5816439" cy="6974479"/>
          </a:xfrm>
        </p:grpSpPr>
        <p:pic>
          <p:nvPicPr>
            <p:cNvPr id="180" name="Graphic 179">
              <a:extLst>
                <a:ext uri="{FF2B5EF4-FFF2-40B4-BE49-F238E27FC236}">
                  <a16:creationId xmlns:a16="http://schemas.microsoft.com/office/drawing/2014/main" id="{EF9A4C53-0823-4AD9-A5B5-B09A8D633EF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8002916">
              <a:off x="-1799215" y="-2419032"/>
              <a:ext cx="4838063" cy="4838063"/>
            </a:xfrm>
            <a:prstGeom prst="rect">
              <a:avLst/>
            </a:prstGeom>
          </p:spPr>
        </p:pic>
        <p:pic>
          <p:nvPicPr>
            <p:cNvPr id="181" name="Graphic 180">
              <a:extLst>
                <a:ext uri="{FF2B5EF4-FFF2-40B4-BE49-F238E27FC236}">
                  <a16:creationId xmlns:a16="http://schemas.microsoft.com/office/drawing/2014/main" id="{67954CA1-6507-46C3-8B27-007340C7B5B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9481686">
              <a:off x="526291" y="1064514"/>
              <a:ext cx="3490933" cy="3490933"/>
            </a:xfrm>
            <a:prstGeom prst="rect">
              <a:avLst/>
            </a:prstGeom>
          </p:spPr>
        </p:pic>
      </p:grpSp>
      <p:grpSp>
        <p:nvGrpSpPr>
          <p:cNvPr id="5" name="Graphic 3">
            <a:extLst>
              <a:ext uri="{FF2B5EF4-FFF2-40B4-BE49-F238E27FC236}">
                <a16:creationId xmlns:a16="http://schemas.microsoft.com/office/drawing/2014/main" id="{60A71709-03CB-4E2A-AFA6-5801797359BB}"/>
              </a:ext>
            </a:extLst>
          </p:cNvPr>
          <p:cNvGrpSpPr/>
          <p:nvPr/>
        </p:nvGrpSpPr>
        <p:grpSpPr>
          <a:xfrm>
            <a:off x="198777" y="173995"/>
            <a:ext cx="4844249" cy="2790196"/>
            <a:chOff x="1362075" y="823912"/>
            <a:chExt cx="9469945" cy="5208460"/>
          </a:xfrm>
          <a:solidFill>
            <a:srgbClr val="5CC6D6"/>
          </a:solidFill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FE26255E-3905-45B6-8CA9-1126489FCDAC}"/>
                </a:ext>
              </a:extLst>
            </p:cNvPr>
            <p:cNvSpPr/>
            <p:nvPr/>
          </p:nvSpPr>
          <p:spPr>
            <a:xfrm>
              <a:off x="10029655" y="823912"/>
              <a:ext cx="802174" cy="802195"/>
            </a:xfrm>
            <a:custGeom>
              <a:avLst/>
              <a:gdLst>
                <a:gd name="connsiteX0" fmla="*/ 754930 w 802174"/>
                <a:gd name="connsiteY0" fmla="*/ 802196 h 802195"/>
                <a:gd name="connsiteX1" fmla="*/ 721402 w 802174"/>
                <a:gd name="connsiteY1" fmla="*/ 788289 h 802195"/>
                <a:gd name="connsiteX2" fmla="*/ 13886 w 802174"/>
                <a:gd name="connsiteY2" fmla="*/ 80867 h 802195"/>
                <a:gd name="connsiteX3" fmla="*/ 3598 w 802174"/>
                <a:gd name="connsiteY3" fmla="*/ 29242 h 802195"/>
                <a:gd name="connsiteX4" fmla="*/ 47318 w 802174"/>
                <a:gd name="connsiteY4" fmla="*/ 0 h 802195"/>
                <a:gd name="connsiteX5" fmla="*/ 754835 w 802174"/>
                <a:gd name="connsiteY5" fmla="*/ 0 h 802195"/>
                <a:gd name="connsiteX6" fmla="*/ 802175 w 802174"/>
                <a:gd name="connsiteY6" fmla="*/ 47339 h 802195"/>
                <a:gd name="connsiteX7" fmla="*/ 802175 w 802174"/>
                <a:gd name="connsiteY7" fmla="*/ 754856 h 802195"/>
                <a:gd name="connsiteX8" fmla="*/ 772933 w 802174"/>
                <a:gd name="connsiteY8" fmla="*/ 798576 h 802195"/>
                <a:gd name="connsiteX9" fmla="*/ 754930 w 802174"/>
                <a:gd name="connsiteY9" fmla="*/ 802196 h 802195"/>
                <a:gd name="connsiteX10" fmla="*/ 161714 w 802174"/>
                <a:gd name="connsiteY10" fmla="*/ 94678 h 802195"/>
                <a:gd name="connsiteX11" fmla="*/ 707591 w 802174"/>
                <a:gd name="connsiteY11" fmla="*/ 640461 h 802195"/>
                <a:gd name="connsiteX12" fmla="*/ 707591 w 802174"/>
                <a:gd name="connsiteY12" fmla="*/ 94678 h 802195"/>
                <a:gd name="connsiteX13" fmla="*/ 161714 w 802174"/>
                <a:gd name="connsiteY13" fmla="*/ 94678 h 802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02174" h="802195">
                  <a:moveTo>
                    <a:pt x="754930" y="802196"/>
                  </a:moveTo>
                  <a:cubicBezTo>
                    <a:pt x="742643" y="802196"/>
                    <a:pt x="730546" y="797338"/>
                    <a:pt x="721402" y="788289"/>
                  </a:cubicBezTo>
                  <a:lnTo>
                    <a:pt x="13886" y="80867"/>
                  </a:lnTo>
                  <a:cubicBezTo>
                    <a:pt x="360" y="67342"/>
                    <a:pt x="-3735" y="46958"/>
                    <a:pt x="3598" y="29242"/>
                  </a:cubicBezTo>
                  <a:cubicBezTo>
                    <a:pt x="10933" y="11525"/>
                    <a:pt x="28173" y="0"/>
                    <a:pt x="47318" y="0"/>
                  </a:cubicBezTo>
                  <a:lnTo>
                    <a:pt x="754835" y="0"/>
                  </a:lnTo>
                  <a:cubicBezTo>
                    <a:pt x="781029" y="0"/>
                    <a:pt x="802175" y="21241"/>
                    <a:pt x="802175" y="47339"/>
                  </a:cubicBezTo>
                  <a:lnTo>
                    <a:pt x="802175" y="754856"/>
                  </a:lnTo>
                  <a:cubicBezTo>
                    <a:pt x="802175" y="774002"/>
                    <a:pt x="790649" y="791242"/>
                    <a:pt x="772933" y="798576"/>
                  </a:cubicBezTo>
                  <a:cubicBezTo>
                    <a:pt x="767123" y="801053"/>
                    <a:pt x="761027" y="802196"/>
                    <a:pt x="754930" y="802196"/>
                  </a:cubicBezTo>
                  <a:close/>
                  <a:moveTo>
                    <a:pt x="161714" y="94678"/>
                  </a:moveTo>
                  <a:lnTo>
                    <a:pt x="707591" y="640461"/>
                  </a:lnTo>
                  <a:lnTo>
                    <a:pt x="707591" y="94678"/>
                  </a:lnTo>
                  <a:lnTo>
                    <a:pt x="161714" y="9467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>
                <a:latin typeface="Agency FB" panose="020B0503020202020204" pitchFamily="34" charset="0"/>
              </a:endParaRPr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66495E12-2956-4CE3-B6AA-7345E1E6861A}"/>
                </a:ext>
              </a:extLst>
            </p:cNvPr>
            <p:cNvSpPr/>
            <p:nvPr/>
          </p:nvSpPr>
          <p:spPr>
            <a:xfrm>
              <a:off x="1362075" y="823912"/>
              <a:ext cx="839057" cy="839057"/>
            </a:xfrm>
            <a:custGeom>
              <a:avLst/>
              <a:gdLst>
                <a:gd name="connsiteX0" fmla="*/ 47339 w 839057"/>
                <a:gd name="connsiteY0" fmla="*/ 839057 h 839057"/>
                <a:gd name="connsiteX1" fmla="*/ 29242 w 839057"/>
                <a:gd name="connsiteY1" fmla="*/ 835438 h 839057"/>
                <a:gd name="connsiteX2" fmla="*/ 0 w 839057"/>
                <a:gd name="connsiteY2" fmla="*/ 791718 h 839057"/>
                <a:gd name="connsiteX3" fmla="*/ 0 w 839057"/>
                <a:gd name="connsiteY3" fmla="*/ 47339 h 839057"/>
                <a:gd name="connsiteX4" fmla="*/ 47339 w 839057"/>
                <a:gd name="connsiteY4" fmla="*/ 0 h 839057"/>
                <a:gd name="connsiteX5" fmla="*/ 791718 w 839057"/>
                <a:gd name="connsiteY5" fmla="*/ 0 h 839057"/>
                <a:gd name="connsiteX6" fmla="*/ 835438 w 839057"/>
                <a:gd name="connsiteY6" fmla="*/ 29242 h 839057"/>
                <a:gd name="connsiteX7" fmla="*/ 825151 w 839057"/>
                <a:gd name="connsiteY7" fmla="*/ 80867 h 839057"/>
                <a:gd name="connsiteX8" fmla="*/ 80867 w 839057"/>
                <a:gd name="connsiteY8" fmla="*/ 825151 h 839057"/>
                <a:gd name="connsiteX9" fmla="*/ 47339 w 839057"/>
                <a:gd name="connsiteY9" fmla="*/ 839057 h 839057"/>
                <a:gd name="connsiteX10" fmla="*/ 94678 w 839057"/>
                <a:gd name="connsiteY10" fmla="*/ 94678 h 839057"/>
                <a:gd name="connsiteX11" fmla="*/ 94678 w 839057"/>
                <a:gd name="connsiteY11" fmla="*/ 677323 h 839057"/>
                <a:gd name="connsiteX12" fmla="*/ 677323 w 839057"/>
                <a:gd name="connsiteY12" fmla="*/ 94678 h 839057"/>
                <a:gd name="connsiteX13" fmla="*/ 94678 w 839057"/>
                <a:gd name="connsiteY13" fmla="*/ 94678 h 839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39057" h="839057">
                  <a:moveTo>
                    <a:pt x="47339" y="839057"/>
                  </a:moveTo>
                  <a:cubicBezTo>
                    <a:pt x="41243" y="839057"/>
                    <a:pt x="35052" y="837819"/>
                    <a:pt x="29242" y="835438"/>
                  </a:cubicBezTo>
                  <a:cubicBezTo>
                    <a:pt x="11525" y="828104"/>
                    <a:pt x="0" y="810863"/>
                    <a:pt x="0" y="791718"/>
                  </a:cubicBezTo>
                  <a:lnTo>
                    <a:pt x="0" y="47339"/>
                  </a:lnTo>
                  <a:cubicBezTo>
                    <a:pt x="0" y="21241"/>
                    <a:pt x="21241" y="0"/>
                    <a:pt x="47339" y="0"/>
                  </a:cubicBezTo>
                  <a:lnTo>
                    <a:pt x="791718" y="0"/>
                  </a:lnTo>
                  <a:cubicBezTo>
                    <a:pt x="810863" y="0"/>
                    <a:pt x="828104" y="11525"/>
                    <a:pt x="835438" y="29242"/>
                  </a:cubicBezTo>
                  <a:cubicBezTo>
                    <a:pt x="842772" y="46958"/>
                    <a:pt x="838772" y="67342"/>
                    <a:pt x="825151" y="80867"/>
                  </a:cubicBezTo>
                  <a:lnTo>
                    <a:pt x="80867" y="825151"/>
                  </a:lnTo>
                  <a:cubicBezTo>
                    <a:pt x="71723" y="834200"/>
                    <a:pt x="59627" y="839057"/>
                    <a:pt x="47339" y="839057"/>
                  </a:cubicBezTo>
                  <a:close/>
                  <a:moveTo>
                    <a:pt x="94678" y="94678"/>
                  </a:moveTo>
                  <a:lnTo>
                    <a:pt x="94678" y="677323"/>
                  </a:lnTo>
                  <a:lnTo>
                    <a:pt x="677323" y="94678"/>
                  </a:lnTo>
                  <a:lnTo>
                    <a:pt x="94678" y="9467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>
                <a:latin typeface="Agency FB" panose="020B0503020202020204" pitchFamily="34" charset="0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B95F8945-FED8-4849-884F-1BD32BC60EEA}"/>
                </a:ext>
              </a:extLst>
            </p:cNvPr>
            <p:cNvSpPr/>
            <p:nvPr/>
          </p:nvSpPr>
          <p:spPr>
            <a:xfrm>
              <a:off x="1362075" y="5242199"/>
              <a:ext cx="790479" cy="790173"/>
            </a:xfrm>
            <a:custGeom>
              <a:avLst/>
              <a:gdLst>
                <a:gd name="connsiteX0" fmla="*/ 743140 w 790479"/>
                <a:gd name="connsiteY0" fmla="*/ 790173 h 790173"/>
                <a:gd name="connsiteX1" fmla="*/ 742855 w 790479"/>
                <a:gd name="connsiteY1" fmla="*/ 790173 h 790173"/>
                <a:gd name="connsiteX2" fmla="*/ 47339 w 790479"/>
                <a:gd name="connsiteY2" fmla="*/ 790173 h 790173"/>
                <a:gd name="connsiteX3" fmla="*/ 0 w 790479"/>
                <a:gd name="connsiteY3" fmla="*/ 742834 h 790173"/>
                <a:gd name="connsiteX4" fmla="*/ 0 w 790479"/>
                <a:gd name="connsiteY4" fmla="*/ 47318 h 790173"/>
                <a:gd name="connsiteX5" fmla="*/ 29242 w 790479"/>
                <a:gd name="connsiteY5" fmla="*/ 3599 h 790173"/>
                <a:gd name="connsiteX6" fmla="*/ 80867 w 790479"/>
                <a:gd name="connsiteY6" fmla="*/ 13886 h 790173"/>
                <a:gd name="connsiteX7" fmla="*/ 773716 w 790479"/>
                <a:gd name="connsiteY7" fmla="*/ 706734 h 790173"/>
                <a:gd name="connsiteX8" fmla="*/ 790480 w 790479"/>
                <a:gd name="connsiteY8" fmla="*/ 742929 h 790173"/>
                <a:gd name="connsiteX9" fmla="*/ 743140 w 790479"/>
                <a:gd name="connsiteY9" fmla="*/ 790173 h 790173"/>
                <a:gd name="connsiteX10" fmla="*/ 94678 w 790479"/>
                <a:gd name="connsiteY10" fmla="*/ 695399 h 790173"/>
                <a:gd name="connsiteX11" fmla="*/ 628650 w 790479"/>
                <a:gd name="connsiteY11" fmla="*/ 695399 h 790173"/>
                <a:gd name="connsiteX12" fmla="*/ 94678 w 790479"/>
                <a:gd name="connsiteY12" fmla="*/ 161523 h 790173"/>
                <a:gd name="connsiteX13" fmla="*/ 94678 w 790479"/>
                <a:gd name="connsiteY13" fmla="*/ 695399 h 790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90479" h="790173">
                  <a:moveTo>
                    <a:pt x="743140" y="790173"/>
                  </a:moveTo>
                  <a:cubicBezTo>
                    <a:pt x="743045" y="790173"/>
                    <a:pt x="742950" y="790173"/>
                    <a:pt x="742855" y="790173"/>
                  </a:cubicBezTo>
                  <a:lnTo>
                    <a:pt x="47339" y="790173"/>
                  </a:lnTo>
                  <a:cubicBezTo>
                    <a:pt x="21146" y="790173"/>
                    <a:pt x="0" y="768933"/>
                    <a:pt x="0" y="742834"/>
                  </a:cubicBezTo>
                  <a:lnTo>
                    <a:pt x="0" y="47318"/>
                  </a:lnTo>
                  <a:cubicBezTo>
                    <a:pt x="0" y="28173"/>
                    <a:pt x="11525" y="10933"/>
                    <a:pt x="29242" y="3599"/>
                  </a:cubicBezTo>
                  <a:cubicBezTo>
                    <a:pt x="46958" y="-3736"/>
                    <a:pt x="67342" y="360"/>
                    <a:pt x="80867" y="13886"/>
                  </a:cubicBezTo>
                  <a:lnTo>
                    <a:pt x="773716" y="706734"/>
                  </a:lnTo>
                  <a:cubicBezTo>
                    <a:pt x="784003" y="715402"/>
                    <a:pt x="790480" y="728451"/>
                    <a:pt x="790480" y="742929"/>
                  </a:cubicBezTo>
                  <a:cubicBezTo>
                    <a:pt x="790480" y="768933"/>
                    <a:pt x="769334" y="790173"/>
                    <a:pt x="743140" y="790173"/>
                  </a:cubicBezTo>
                  <a:close/>
                  <a:moveTo>
                    <a:pt x="94678" y="695399"/>
                  </a:moveTo>
                  <a:lnTo>
                    <a:pt x="628650" y="695399"/>
                  </a:lnTo>
                  <a:lnTo>
                    <a:pt x="94678" y="161523"/>
                  </a:lnTo>
                  <a:lnTo>
                    <a:pt x="94678" y="69539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>
                <a:latin typeface="Agency FB" panose="020B0503020202020204" pitchFamily="34" charset="0"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25A00661-B4FB-491E-95B8-48203726E3CC}"/>
                </a:ext>
              </a:extLst>
            </p:cNvPr>
            <p:cNvSpPr/>
            <p:nvPr/>
          </p:nvSpPr>
          <p:spPr>
            <a:xfrm>
              <a:off x="5789580" y="871251"/>
              <a:ext cx="2205894" cy="153923"/>
            </a:xfrm>
            <a:custGeom>
              <a:avLst/>
              <a:gdLst>
                <a:gd name="connsiteX0" fmla="*/ 153924 w 2205894"/>
                <a:gd name="connsiteY0" fmla="*/ 153924 h 153923"/>
                <a:gd name="connsiteX1" fmla="*/ 0 w 2205894"/>
                <a:gd name="connsiteY1" fmla="*/ 0 h 153923"/>
                <a:gd name="connsiteX2" fmla="*/ 2205895 w 2205894"/>
                <a:gd name="connsiteY2" fmla="*/ 0 h 153923"/>
                <a:gd name="connsiteX3" fmla="*/ 2051971 w 2205894"/>
                <a:gd name="connsiteY3" fmla="*/ 153924 h 153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05894" h="153923">
                  <a:moveTo>
                    <a:pt x="153924" y="153924"/>
                  </a:moveTo>
                  <a:lnTo>
                    <a:pt x="0" y="0"/>
                  </a:lnTo>
                  <a:lnTo>
                    <a:pt x="2205895" y="0"/>
                  </a:lnTo>
                  <a:lnTo>
                    <a:pt x="2051971" y="15392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>
                <a:latin typeface="Agency FB" panose="020B0503020202020204" pitchFamily="34" charset="0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0AEF09EA-1375-4038-93A7-D681DF6EA20D}"/>
                </a:ext>
              </a:extLst>
            </p:cNvPr>
            <p:cNvSpPr/>
            <p:nvPr/>
          </p:nvSpPr>
          <p:spPr>
            <a:xfrm>
              <a:off x="4060126" y="5825870"/>
              <a:ext cx="3198971" cy="159067"/>
            </a:xfrm>
            <a:custGeom>
              <a:avLst/>
              <a:gdLst>
                <a:gd name="connsiteX0" fmla="*/ 3039904 w 3198971"/>
                <a:gd name="connsiteY0" fmla="*/ 0 h 159067"/>
                <a:gd name="connsiteX1" fmla="*/ 3198971 w 3198971"/>
                <a:gd name="connsiteY1" fmla="*/ 159068 h 159067"/>
                <a:gd name="connsiteX2" fmla="*/ 0 w 3198971"/>
                <a:gd name="connsiteY2" fmla="*/ 159068 h 159067"/>
                <a:gd name="connsiteX3" fmla="*/ 159067 w 3198971"/>
                <a:gd name="connsiteY3" fmla="*/ 0 h 159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8971" h="159067">
                  <a:moveTo>
                    <a:pt x="3039904" y="0"/>
                  </a:moveTo>
                  <a:lnTo>
                    <a:pt x="3198971" y="159068"/>
                  </a:lnTo>
                  <a:lnTo>
                    <a:pt x="0" y="159068"/>
                  </a:lnTo>
                  <a:lnTo>
                    <a:pt x="159067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>
                <a:latin typeface="Agency FB" panose="020B0503020202020204" pitchFamily="34" charset="0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69618699-802B-4292-9658-017089B8D32A}"/>
                </a:ext>
              </a:extLst>
            </p:cNvPr>
            <p:cNvSpPr/>
            <p:nvPr/>
          </p:nvSpPr>
          <p:spPr>
            <a:xfrm>
              <a:off x="5789580" y="871251"/>
              <a:ext cx="2205894" cy="153923"/>
            </a:xfrm>
            <a:custGeom>
              <a:avLst/>
              <a:gdLst>
                <a:gd name="connsiteX0" fmla="*/ 153924 w 2205894"/>
                <a:gd name="connsiteY0" fmla="*/ 153924 h 153923"/>
                <a:gd name="connsiteX1" fmla="*/ 0 w 2205894"/>
                <a:gd name="connsiteY1" fmla="*/ 0 h 153923"/>
                <a:gd name="connsiteX2" fmla="*/ 2205895 w 2205894"/>
                <a:gd name="connsiteY2" fmla="*/ 0 h 153923"/>
                <a:gd name="connsiteX3" fmla="*/ 2051971 w 2205894"/>
                <a:gd name="connsiteY3" fmla="*/ 153924 h 153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05894" h="153923">
                  <a:moveTo>
                    <a:pt x="153924" y="153924"/>
                  </a:moveTo>
                  <a:lnTo>
                    <a:pt x="0" y="0"/>
                  </a:lnTo>
                  <a:lnTo>
                    <a:pt x="2205895" y="0"/>
                  </a:lnTo>
                  <a:lnTo>
                    <a:pt x="2051971" y="15392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>
                <a:latin typeface="Agency FB" panose="020B0503020202020204" pitchFamily="34" charset="0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AB91238-F349-4060-93F3-AF30B7274E64}"/>
                </a:ext>
              </a:extLst>
            </p:cNvPr>
            <p:cNvSpPr/>
            <p:nvPr/>
          </p:nvSpPr>
          <p:spPr>
            <a:xfrm>
              <a:off x="4060126" y="5825870"/>
              <a:ext cx="3198971" cy="159067"/>
            </a:xfrm>
            <a:custGeom>
              <a:avLst/>
              <a:gdLst>
                <a:gd name="connsiteX0" fmla="*/ 3039904 w 3198971"/>
                <a:gd name="connsiteY0" fmla="*/ 0 h 159067"/>
                <a:gd name="connsiteX1" fmla="*/ 3198971 w 3198971"/>
                <a:gd name="connsiteY1" fmla="*/ 159068 h 159067"/>
                <a:gd name="connsiteX2" fmla="*/ 0 w 3198971"/>
                <a:gd name="connsiteY2" fmla="*/ 159068 h 159067"/>
                <a:gd name="connsiteX3" fmla="*/ 159067 w 3198971"/>
                <a:gd name="connsiteY3" fmla="*/ 0 h 159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8971" h="159067">
                  <a:moveTo>
                    <a:pt x="3039904" y="0"/>
                  </a:moveTo>
                  <a:lnTo>
                    <a:pt x="3198971" y="159068"/>
                  </a:lnTo>
                  <a:lnTo>
                    <a:pt x="0" y="159068"/>
                  </a:lnTo>
                  <a:lnTo>
                    <a:pt x="159067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>
                <a:latin typeface="Agency FB" panose="020B0503020202020204" pitchFamily="34" charset="0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B16B8A97-D51C-4A26-B9FE-75B31219133B}"/>
                </a:ext>
              </a:extLst>
            </p:cNvPr>
            <p:cNvSpPr/>
            <p:nvPr/>
          </p:nvSpPr>
          <p:spPr>
            <a:xfrm>
              <a:off x="1362075" y="823912"/>
              <a:ext cx="9469755" cy="5208460"/>
            </a:xfrm>
            <a:custGeom>
              <a:avLst/>
              <a:gdLst>
                <a:gd name="connsiteX0" fmla="*/ 8460295 w 9469755"/>
                <a:gd name="connsiteY0" fmla="*/ 5208461 h 5208460"/>
                <a:gd name="connsiteX1" fmla="*/ 7487031 w 9469755"/>
                <a:gd name="connsiteY1" fmla="*/ 5208461 h 5208460"/>
                <a:gd name="connsiteX2" fmla="*/ 7453599 w 9469755"/>
                <a:gd name="connsiteY2" fmla="*/ 5194554 h 5208460"/>
                <a:gd name="connsiteX3" fmla="*/ 7387971 w 9469755"/>
                <a:gd name="connsiteY3" fmla="*/ 5128927 h 5208460"/>
                <a:gd name="connsiteX4" fmla="*/ 7066598 w 9469755"/>
                <a:gd name="connsiteY4" fmla="*/ 5128927 h 5208460"/>
                <a:gd name="connsiteX5" fmla="*/ 7000875 w 9469755"/>
                <a:gd name="connsiteY5" fmla="*/ 5194554 h 5208460"/>
                <a:gd name="connsiteX6" fmla="*/ 6967442 w 9469755"/>
                <a:gd name="connsiteY6" fmla="*/ 5208461 h 5208460"/>
                <a:gd name="connsiteX7" fmla="*/ 6131338 w 9469755"/>
                <a:gd name="connsiteY7" fmla="*/ 5208461 h 5208460"/>
                <a:gd name="connsiteX8" fmla="*/ 6097810 w 9469755"/>
                <a:gd name="connsiteY8" fmla="*/ 5194554 h 5208460"/>
                <a:gd name="connsiteX9" fmla="*/ 5786819 w 9469755"/>
                <a:gd name="connsiteY9" fmla="*/ 4883563 h 5208460"/>
                <a:gd name="connsiteX10" fmla="*/ 2807970 w 9469755"/>
                <a:gd name="connsiteY10" fmla="*/ 4883563 h 5208460"/>
                <a:gd name="connsiteX11" fmla="*/ 2496979 w 9469755"/>
                <a:gd name="connsiteY11" fmla="*/ 5194554 h 5208460"/>
                <a:gd name="connsiteX12" fmla="*/ 2463546 w 9469755"/>
                <a:gd name="connsiteY12" fmla="*/ 5208461 h 5208460"/>
                <a:gd name="connsiteX13" fmla="*/ 1044131 w 9469755"/>
                <a:gd name="connsiteY13" fmla="*/ 5208461 h 5208460"/>
                <a:gd name="connsiteX14" fmla="*/ 1010603 w 9469755"/>
                <a:gd name="connsiteY14" fmla="*/ 5194554 h 5208460"/>
                <a:gd name="connsiteX15" fmla="*/ 13907 w 9469755"/>
                <a:gd name="connsiteY15" fmla="*/ 4197668 h 5208460"/>
                <a:gd name="connsiteX16" fmla="*/ 0 w 9469755"/>
                <a:gd name="connsiteY16" fmla="*/ 4164235 h 5208460"/>
                <a:gd name="connsiteX17" fmla="*/ 0 w 9469755"/>
                <a:gd name="connsiteY17" fmla="*/ 3072479 h 5208460"/>
                <a:gd name="connsiteX18" fmla="*/ 13907 w 9469755"/>
                <a:gd name="connsiteY18" fmla="*/ 3039047 h 5208460"/>
                <a:gd name="connsiteX19" fmla="*/ 159830 w 9469755"/>
                <a:gd name="connsiteY19" fmla="*/ 2893124 h 5208460"/>
                <a:gd name="connsiteX20" fmla="*/ 159830 w 9469755"/>
                <a:gd name="connsiteY20" fmla="*/ 2132648 h 5208460"/>
                <a:gd name="connsiteX21" fmla="*/ 13907 w 9469755"/>
                <a:gd name="connsiteY21" fmla="*/ 1986725 h 5208460"/>
                <a:gd name="connsiteX22" fmla="*/ 0 w 9469755"/>
                <a:gd name="connsiteY22" fmla="*/ 1953197 h 5208460"/>
                <a:gd name="connsiteX23" fmla="*/ 0 w 9469755"/>
                <a:gd name="connsiteY23" fmla="*/ 1092899 h 5208460"/>
                <a:gd name="connsiteX24" fmla="*/ 13907 w 9469755"/>
                <a:gd name="connsiteY24" fmla="*/ 1059466 h 5208460"/>
                <a:gd name="connsiteX25" fmla="*/ 1059466 w 9469755"/>
                <a:gd name="connsiteY25" fmla="*/ 13907 h 5208460"/>
                <a:gd name="connsiteX26" fmla="*/ 1092994 w 9469755"/>
                <a:gd name="connsiteY26" fmla="*/ 0 h 5208460"/>
                <a:gd name="connsiteX27" fmla="*/ 1854041 w 9469755"/>
                <a:gd name="connsiteY27" fmla="*/ 0 h 5208460"/>
                <a:gd name="connsiteX28" fmla="*/ 1887474 w 9469755"/>
                <a:gd name="connsiteY28" fmla="*/ 13907 h 5208460"/>
                <a:gd name="connsiteX29" fmla="*/ 1991963 w 9469755"/>
                <a:gd name="connsiteY29" fmla="*/ 118396 h 5208460"/>
                <a:gd name="connsiteX30" fmla="*/ 2437257 w 9469755"/>
                <a:gd name="connsiteY30" fmla="*/ 118396 h 5208460"/>
                <a:gd name="connsiteX31" fmla="*/ 2541937 w 9469755"/>
                <a:gd name="connsiteY31" fmla="*/ 13907 h 5208460"/>
                <a:gd name="connsiteX32" fmla="*/ 2575370 w 9469755"/>
                <a:gd name="connsiteY32" fmla="*/ 0 h 5208460"/>
                <a:gd name="connsiteX33" fmla="*/ 4193286 w 9469755"/>
                <a:gd name="connsiteY33" fmla="*/ 0 h 5208460"/>
                <a:gd name="connsiteX34" fmla="*/ 4226719 w 9469755"/>
                <a:gd name="connsiteY34" fmla="*/ 13907 h 5208460"/>
                <a:gd name="connsiteX35" fmla="*/ 4532472 w 9469755"/>
                <a:gd name="connsiteY35" fmla="*/ 319659 h 5208460"/>
                <a:gd name="connsiteX36" fmla="*/ 6528530 w 9469755"/>
                <a:gd name="connsiteY36" fmla="*/ 319659 h 5208460"/>
                <a:gd name="connsiteX37" fmla="*/ 6834283 w 9469755"/>
                <a:gd name="connsiteY37" fmla="*/ 13907 h 5208460"/>
                <a:gd name="connsiteX38" fmla="*/ 6867716 w 9469755"/>
                <a:gd name="connsiteY38" fmla="*/ 0 h 5208460"/>
                <a:gd name="connsiteX39" fmla="*/ 8413528 w 9469755"/>
                <a:gd name="connsiteY39" fmla="*/ 0 h 5208460"/>
                <a:gd name="connsiteX40" fmla="*/ 8446961 w 9469755"/>
                <a:gd name="connsiteY40" fmla="*/ 13907 h 5208460"/>
                <a:gd name="connsiteX41" fmla="*/ 9455848 w 9469755"/>
                <a:gd name="connsiteY41" fmla="*/ 1022795 h 5208460"/>
                <a:gd name="connsiteX42" fmla="*/ 9469755 w 9469755"/>
                <a:gd name="connsiteY42" fmla="*/ 1056323 h 5208460"/>
                <a:gd name="connsiteX43" fmla="*/ 9469755 w 9469755"/>
                <a:gd name="connsiteY43" fmla="*/ 1768697 h 5208460"/>
                <a:gd name="connsiteX44" fmla="*/ 9455848 w 9469755"/>
                <a:gd name="connsiteY44" fmla="*/ 1802130 h 5208460"/>
                <a:gd name="connsiteX45" fmla="*/ 9370028 w 9469755"/>
                <a:gd name="connsiteY45" fmla="*/ 1887950 h 5208460"/>
                <a:gd name="connsiteX46" fmla="*/ 9370028 w 9469755"/>
                <a:gd name="connsiteY46" fmla="*/ 2080165 h 5208460"/>
                <a:gd name="connsiteX47" fmla="*/ 9455848 w 9469755"/>
                <a:gd name="connsiteY47" fmla="*/ 2165985 h 5208460"/>
                <a:gd name="connsiteX48" fmla="*/ 9469755 w 9469755"/>
                <a:gd name="connsiteY48" fmla="*/ 2199418 h 5208460"/>
                <a:gd name="connsiteX49" fmla="*/ 9469755 w 9469755"/>
                <a:gd name="connsiteY49" fmla="*/ 4199001 h 5208460"/>
                <a:gd name="connsiteX50" fmla="*/ 9455848 w 9469755"/>
                <a:gd name="connsiteY50" fmla="*/ 4232529 h 5208460"/>
                <a:gd name="connsiteX51" fmla="*/ 8493823 w 9469755"/>
                <a:gd name="connsiteY51" fmla="*/ 5194554 h 5208460"/>
                <a:gd name="connsiteX52" fmla="*/ 8460295 w 9469755"/>
                <a:gd name="connsiteY52" fmla="*/ 5208461 h 5208460"/>
                <a:gd name="connsiteX53" fmla="*/ 7506748 w 9469755"/>
                <a:gd name="connsiteY53" fmla="*/ 5113687 h 5208460"/>
                <a:gd name="connsiteX54" fmla="*/ 8440769 w 9469755"/>
                <a:gd name="connsiteY54" fmla="*/ 5113687 h 5208460"/>
                <a:gd name="connsiteX55" fmla="*/ 9375172 w 9469755"/>
                <a:gd name="connsiteY55" fmla="*/ 4179284 h 5208460"/>
                <a:gd name="connsiteX56" fmla="*/ 9375172 w 9469755"/>
                <a:gd name="connsiteY56" fmla="*/ 2218944 h 5208460"/>
                <a:gd name="connsiteX57" fmla="*/ 9289352 w 9469755"/>
                <a:gd name="connsiteY57" fmla="*/ 2133124 h 5208460"/>
                <a:gd name="connsiteX58" fmla="*/ 9275445 w 9469755"/>
                <a:gd name="connsiteY58" fmla="*/ 2099691 h 5208460"/>
                <a:gd name="connsiteX59" fmla="*/ 9275445 w 9469755"/>
                <a:gd name="connsiteY59" fmla="*/ 1868234 h 5208460"/>
                <a:gd name="connsiteX60" fmla="*/ 9289352 w 9469755"/>
                <a:gd name="connsiteY60" fmla="*/ 1834801 h 5208460"/>
                <a:gd name="connsiteX61" fmla="*/ 9375172 w 9469755"/>
                <a:gd name="connsiteY61" fmla="*/ 1748981 h 5208460"/>
                <a:gd name="connsiteX62" fmla="*/ 9375172 w 9469755"/>
                <a:gd name="connsiteY62" fmla="*/ 1075849 h 5208460"/>
                <a:gd name="connsiteX63" fmla="*/ 8394002 w 9469755"/>
                <a:gd name="connsiteY63" fmla="*/ 94678 h 5208460"/>
                <a:gd name="connsiteX64" fmla="*/ 6887337 w 9469755"/>
                <a:gd name="connsiteY64" fmla="*/ 94678 h 5208460"/>
                <a:gd name="connsiteX65" fmla="*/ 6581585 w 9469755"/>
                <a:gd name="connsiteY65" fmla="*/ 400431 h 5208460"/>
                <a:gd name="connsiteX66" fmla="*/ 6548057 w 9469755"/>
                <a:gd name="connsiteY66" fmla="*/ 414338 h 5208460"/>
                <a:gd name="connsiteX67" fmla="*/ 4512850 w 9469755"/>
                <a:gd name="connsiteY67" fmla="*/ 414338 h 5208460"/>
                <a:gd name="connsiteX68" fmla="*/ 4479322 w 9469755"/>
                <a:gd name="connsiteY68" fmla="*/ 400431 h 5208460"/>
                <a:gd name="connsiteX69" fmla="*/ 4173570 w 9469755"/>
                <a:gd name="connsiteY69" fmla="*/ 94678 h 5208460"/>
                <a:gd name="connsiteX70" fmla="*/ 2594896 w 9469755"/>
                <a:gd name="connsiteY70" fmla="*/ 94678 h 5208460"/>
                <a:gd name="connsiteX71" fmla="*/ 2490216 w 9469755"/>
                <a:gd name="connsiteY71" fmla="*/ 199168 h 5208460"/>
                <a:gd name="connsiteX72" fmla="*/ 2456783 w 9469755"/>
                <a:gd name="connsiteY72" fmla="*/ 213074 h 5208460"/>
                <a:gd name="connsiteX73" fmla="*/ 1972247 w 9469755"/>
                <a:gd name="connsiteY73" fmla="*/ 213074 h 5208460"/>
                <a:gd name="connsiteX74" fmla="*/ 1938814 w 9469755"/>
                <a:gd name="connsiteY74" fmla="*/ 199168 h 5208460"/>
                <a:gd name="connsiteX75" fmla="*/ 1834325 w 9469755"/>
                <a:gd name="connsiteY75" fmla="*/ 94678 h 5208460"/>
                <a:gd name="connsiteX76" fmla="*/ 1112520 w 9469755"/>
                <a:gd name="connsiteY76" fmla="*/ 94678 h 5208460"/>
                <a:gd name="connsiteX77" fmla="*/ 94678 w 9469755"/>
                <a:gd name="connsiteY77" fmla="*/ 1112615 h 5208460"/>
                <a:gd name="connsiteX78" fmla="*/ 94678 w 9469755"/>
                <a:gd name="connsiteY78" fmla="*/ 1933670 h 5208460"/>
                <a:gd name="connsiteX79" fmla="*/ 240602 w 9469755"/>
                <a:gd name="connsiteY79" fmla="*/ 2079593 h 5208460"/>
                <a:gd name="connsiteX80" fmla="*/ 254508 w 9469755"/>
                <a:gd name="connsiteY80" fmla="*/ 2113026 h 5208460"/>
                <a:gd name="connsiteX81" fmla="*/ 254508 w 9469755"/>
                <a:gd name="connsiteY81" fmla="*/ 2912650 h 5208460"/>
                <a:gd name="connsiteX82" fmla="*/ 240602 w 9469755"/>
                <a:gd name="connsiteY82" fmla="*/ 2946083 h 5208460"/>
                <a:gd name="connsiteX83" fmla="*/ 94678 w 9469755"/>
                <a:gd name="connsiteY83" fmla="*/ 3092101 h 5208460"/>
                <a:gd name="connsiteX84" fmla="*/ 94678 w 9469755"/>
                <a:gd name="connsiteY84" fmla="*/ 4144613 h 5208460"/>
                <a:gd name="connsiteX85" fmla="*/ 1063752 w 9469755"/>
                <a:gd name="connsiteY85" fmla="*/ 5113687 h 5208460"/>
                <a:gd name="connsiteX86" fmla="*/ 2443924 w 9469755"/>
                <a:gd name="connsiteY86" fmla="*/ 5113687 h 5208460"/>
                <a:gd name="connsiteX87" fmla="*/ 2754916 w 9469755"/>
                <a:gd name="connsiteY87" fmla="*/ 4802791 h 5208460"/>
                <a:gd name="connsiteX88" fmla="*/ 2788349 w 9469755"/>
                <a:gd name="connsiteY88" fmla="*/ 4788884 h 5208460"/>
                <a:gd name="connsiteX89" fmla="*/ 5806535 w 9469755"/>
                <a:gd name="connsiteY89" fmla="*/ 4788884 h 5208460"/>
                <a:gd name="connsiteX90" fmla="*/ 5839968 w 9469755"/>
                <a:gd name="connsiteY90" fmla="*/ 4802791 h 5208460"/>
                <a:gd name="connsiteX91" fmla="*/ 6150960 w 9469755"/>
                <a:gd name="connsiteY91" fmla="*/ 5113687 h 5208460"/>
                <a:gd name="connsiteX92" fmla="*/ 6947726 w 9469755"/>
                <a:gd name="connsiteY92" fmla="*/ 5113687 h 5208460"/>
                <a:gd name="connsiteX93" fmla="*/ 7013448 w 9469755"/>
                <a:gd name="connsiteY93" fmla="*/ 5048060 h 5208460"/>
                <a:gd name="connsiteX94" fmla="*/ 7046977 w 9469755"/>
                <a:gd name="connsiteY94" fmla="*/ 5034153 h 5208460"/>
                <a:gd name="connsiteX95" fmla="*/ 7407498 w 9469755"/>
                <a:gd name="connsiteY95" fmla="*/ 5034153 h 5208460"/>
                <a:gd name="connsiteX96" fmla="*/ 7440930 w 9469755"/>
                <a:gd name="connsiteY96" fmla="*/ 5048060 h 5208460"/>
                <a:gd name="connsiteX97" fmla="*/ 7506748 w 9469755"/>
                <a:gd name="connsiteY97" fmla="*/ 5113687 h 5208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</a:cxnLst>
              <a:rect l="l" t="t" r="r" b="b"/>
              <a:pathLst>
                <a:path w="9469755" h="5208460">
                  <a:moveTo>
                    <a:pt x="8460295" y="5208461"/>
                  </a:moveTo>
                  <a:lnTo>
                    <a:pt x="7487031" y="5208461"/>
                  </a:lnTo>
                  <a:cubicBezTo>
                    <a:pt x="7474458" y="5208461"/>
                    <a:pt x="7462457" y="5203412"/>
                    <a:pt x="7453599" y="5194554"/>
                  </a:cubicBezTo>
                  <a:lnTo>
                    <a:pt x="7387971" y="5128927"/>
                  </a:lnTo>
                  <a:lnTo>
                    <a:pt x="7066598" y="5128927"/>
                  </a:lnTo>
                  <a:lnTo>
                    <a:pt x="7000875" y="5194554"/>
                  </a:lnTo>
                  <a:cubicBezTo>
                    <a:pt x="6992017" y="5203412"/>
                    <a:pt x="6980015" y="5208461"/>
                    <a:pt x="6967442" y="5208461"/>
                  </a:cubicBezTo>
                  <a:lnTo>
                    <a:pt x="6131338" y="5208461"/>
                  </a:lnTo>
                  <a:cubicBezTo>
                    <a:pt x="6118765" y="5208461"/>
                    <a:pt x="6106764" y="5203412"/>
                    <a:pt x="6097810" y="5194554"/>
                  </a:cubicBezTo>
                  <a:lnTo>
                    <a:pt x="5786819" y="4883563"/>
                  </a:lnTo>
                  <a:lnTo>
                    <a:pt x="2807970" y="4883563"/>
                  </a:lnTo>
                  <a:lnTo>
                    <a:pt x="2496979" y="5194554"/>
                  </a:lnTo>
                  <a:cubicBezTo>
                    <a:pt x="2488121" y="5203412"/>
                    <a:pt x="2476024" y="5208461"/>
                    <a:pt x="2463546" y="5208461"/>
                  </a:cubicBezTo>
                  <a:lnTo>
                    <a:pt x="1044131" y="5208461"/>
                  </a:lnTo>
                  <a:cubicBezTo>
                    <a:pt x="1031558" y="5208461"/>
                    <a:pt x="1019556" y="5203412"/>
                    <a:pt x="1010603" y="5194554"/>
                  </a:cubicBezTo>
                  <a:lnTo>
                    <a:pt x="13907" y="4197668"/>
                  </a:lnTo>
                  <a:cubicBezTo>
                    <a:pt x="5048" y="4188809"/>
                    <a:pt x="0" y="4176713"/>
                    <a:pt x="0" y="4164235"/>
                  </a:cubicBezTo>
                  <a:lnTo>
                    <a:pt x="0" y="3072479"/>
                  </a:lnTo>
                  <a:cubicBezTo>
                    <a:pt x="0" y="3059906"/>
                    <a:pt x="4953" y="3047810"/>
                    <a:pt x="13907" y="3039047"/>
                  </a:cubicBezTo>
                  <a:lnTo>
                    <a:pt x="159830" y="2893124"/>
                  </a:lnTo>
                  <a:lnTo>
                    <a:pt x="159830" y="2132648"/>
                  </a:lnTo>
                  <a:lnTo>
                    <a:pt x="13907" y="1986725"/>
                  </a:lnTo>
                  <a:cubicBezTo>
                    <a:pt x="5048" y="1977866"/>
                    <a:pt x="0" y="1965770"/>
                    <a:pt x="0" y="1953197"/>
                  </a:cubicBezTo>
                  <a:lnTo>
                    <a:pt x="0" y="1092899"/>
                  </a:lnTo>
                  <a:cubicBezTo>
                    <a:pt x="0" y="1080326"/>
                    <a:pt x="4953" y="1068324"/>
                    <a:pt x="13907" y="1059466"/>
                  </a:cubicBezTo>
                  <a:lnTo>
                    <a:pt x="1059466" y="13907"/>
                  </a:lnTo>
                  <a:cubicBezTo>
                    <a:pt x="1068324" y="5048"/>
                    <a:pt x="1080421" y="0"/>
                    <a:pt x="1092994" y="0"/>
                  </a:cubicBezTo>
                  <a:lnTo>
                    <a:pt x="1854041" y="0"/>
                  </a:lnTo>
                  <a:cubicBezTo>
                    <a:pt x="1866614" y="0"/>
                    <a:pt x="1878616" y="4953"/>
                    <a:pt x="1887474" y="13907"/>
                  </a:cubicBezTo>
                  <a:lnTo>
                    <a:pt x="1991963" y="118396"/>
                  </a:lnTo>
                  <a:lnTo>
                    <a:pt x="2437257" y="118396"/>
                  </a:lnTo>
                  <a:lnTo>
                    <a:pt x="2541937" y="13907"/>
                  </a:lnTo>
                  <a:cubicBezTo>
                    <a:pt x="2550795" y="5048"/>
                    <a:pt x="2562892" y="0"/>
                    <a:pt x="2575370" y="0"/>
                  </a:cubicBezTo>
                  <a:lnTo>
                    <a:pt x="4193286" y="0"/>
                  </a:lnTo>
                  <a:cubicBezTo>
                    <a:pt x="4205859" y="0"/>
                    <a:pt x="4217861" y="4953"/>
                    <a:pt x="4226719" y="13907"/>
                  </a:cubicBezTo>
                  <a:lnTo>
                    <a:pt x="4532472" y="319659"/>
                  </a:lnTo>
                  <a:lnTo>
                    <a:pt x="6528530" y="319659"/>
                  </a:lnTo>
                  <a:lnTo>
                    <a:pt x="6834283" y="13907"/>
                  </a:lnTo>
                  <a:cubicBezTo>
                    <a:pt x="6843141" y="5048"/>
                    <a:pt x="6855238" y="0"/>
                    <a:pt x="6867716" y="0"/>
                  </a:cubicBezTo>
                  <a:lnTo>
                    <a:pt x="8413528" y="0"/>
                  </a:lnTo>
                  <a:cubicBezTo>
                    <a:pt x="8426101" y="0"/>
                    <a:pt x="8438102" y="4953"/>
                    <a:pt x="8446961" y="13907"/>
                  </a:cubicBezTo>
                  <a:lnTo>
                    <a:pt x="9455848" y="1022795"/>
                  </a:lnTo>
                  <a:cubicBezTo>
                    <a:pt x="9464707" y="1031653"/>
                    <a:pt x="9469755" y="1043750"/>
                    <a:pt x="9469755" y="1056323"/>
                  </a:cubicBezTo>
                  <a:lnTo>
                    <a:pt x="9469755" y="1768697"/>
                  </a:lnTo>
                  <a:cubicBezTo>
                    <a:pt x="9469755" y="1781270"/>
                    <a:pt x="9464802" y="1793272"/>
                    <a:pt x="9455848" y="1802130"/>
                  </a:cubicBezTo>
                  <a:lnTo>
                    <a:pt x="9370028" y="1887950"/>
                  </a:lnTo>
                  <a:lnTo>
                    <a:pt x="9370028" y="2080165"/>
                  </a:lnTo>
                  <a:lnTo>
                    <a:pt x="9455848" y="2165985"/>
                  </a:lnTo>
                  <a:cubicBezTo>
                    <a:pt x="9464707" y="2174843"/>
                    <a:pt x="9469755" y="2186845"/>
                    <a:pt x="9469755" y="2199418"/>
                  </a:cubicBezTo>
                  <a:lnTo>
                    <a:pt x="9469755" y="4199001"/>
                  </a:lnTo>
                  <a:cubicBezTo>
                    <a:pt x="9469755" y="4211574"/>
                    <a:pt x="9464802" y="4223576"/>
                    <a:pt x="9455848" y="4232529"/>
                  </a:cubicBezTo>
                  <a:lnTo>
                    <a:pt x="8493823" y="5194554"/>
                  </a:lnTo>
                  <a:cubicBezTo>
                    <a:pt x="8484965" y="5203412"/>
                    <a:pt x="8472868" y="5208461"/>
                    <a:pt x="8460295" y="5208461"/>
                  </a:cubicBezTo>
                  <a:close/>
                  <a:moveTo>
                    <a:pt x="7506748" y="5113687"/>
                  </a:moveTo>
                  <a:lnTo>
                    <a:pt x="8440769" y="5113687"/>
                  </a:lnTo>
                  <a:lnTo>
                    <a:pt x="9375172" y="4179284"/>
                  </a:lnTo>
                  <a:lnTo>
                    <a:pt x="9375172" y="2218944"/>
                  </a:lnTo>
                  <a:lnTo>
                    <a:pt x="9289352" y="2133124"/>
                  </a:lnTo>
                  <a:cubicBezTo>
                    <a:pt x="9280493" y="2124266"/>
                    <a:pt x="9275445" y="2112169"/>
                    <a:pt x="9275445" y="2099691"/>
                  </a:cubicBezTo>
                  <a:lnTo>
                    <a:pt x="9275445" y="1868234"/>
                  </a:lnTo>
                  <a:cubicBezTo>
                    <a:pt x="9275445" y="1855661"/>
                    <a:pt x="9280398" y="1843659"/>
                    <a:pt x="9289352" y="1834801"/>
                  </a:cubicBezTo>
                  <a:lnTo>
                    <a:pt x="9375172" y="1748981"/>
                  </a:lnTo>
                  <a:lnTo>
                    <a:pt x="9375172" y="1075849"/>
                  </a:lnTo>
                  <a:lnTo>
                    <a:pt x="8394002" y="94678"/>
                  </a:lnTo>
                  <a:lnTo>
                    <a:pt x="6887337" y="94678"/>
                  </a:lnTo>
                  <a:lnTo>
                    <a:pt x="6581585" y="400431"/>
                  </a:lnTo>
                  <a:cubicBezTo>
                    <a:pt x="6572726" y="409289"/>
                    <a:pt x="6560630" y="414338"/>
                    <a:pt x="6548057" y="414338"/>
                  </a:cubicBezTo>
                  <a:lnTo>
                    <a:pt x="4512850" y="414338"/>
                  </a:lnTo>
                  <a:cubicBezTo>
                    <a:pt x="4500277" y="414338"/>
                    <a:pt x="4488275" y="409385"/>
                    <a:pt x="4479322" y="400431"/>
                  </a:cubicBezTo>
                  <a:lnTo>
                    <a:pt x="4173570" y="94678"/>
                  </a:lnTo>
                  <a:lnTo>
                    <a:pt x="2594896" y="94678"/>
                  </a:lnTo>
                  <a:lnTo>
                    <a:pt x="2490216" y="199168"/>
                  </a:lnTo>
                  <a:cubicBezTo>
                    <a:pt x="2481358" y="208026"/>
                    <a:pt x="2469356" y="213074"/>
                    <a:pt x="2456783" y="213074"/>
                  </a:cubicBezTo>
                  <a:lnTo>
                    <a:pt x="1972247" y="213074"/>
                  </a:lnTo>
                  <a:cubicBezTo>
                    <a:pt x="1959674" y="213074"/>
                    <a:pt x="1947672" y="208121"/>
                    <a:pt x="1938814" y="199168"/>
                  </a:cubicBezTo>
                  <a:lnTo>
                    <a:pt x="1834325" y="94678"/>
                  </a:lnTo>
                  <a:lnTo>
                    <a:pt x="1112520" y="94678"/>
                  </a:lnTo>
                  <a:lnTo>
                    <a:pt x="94678" y="1112615"/>
                  </a:lnTo>
                  <a:lnTo>
                    <a:pt x="94678" y="1933670"/>
                  </a:lnTo>
                  <a:lnTo>
                    <a:pt x="240602" y="2079593"/>
                  </a:lnTo>
                  <a:cubicBezTo>
                    <a:pt x="249460" y="2088452"/>
                    <a:pt x="254508" y="2100548"/>
                    <a:pt x="254508" y="2113026"/>
                  </a:cubicBezTo>
                  <a:lnTo>
                    <a:pt x="254508" y="2912650"/>
                  </a:lnTo>
                  <a:cubicBezTo>
                    <a:pt x="254508" y="2925223"/>
                    <a:pt x="249555" y="2937224"/>
                    <a:pt x="240602" y="2946083"/>
                  </a:cubicBezTo>
                  <a:lnTo>
                    <a:pt x="94678" y="3092101"/>
                  </a:lnTo>
                  <a:lnTo>
                    <a:pt x="94678" y="4144613"/>
                  </a:lnTo>
                  <a:lnTo>
                    <a:pt x="1063752" y="5113687"/>
                  </a:lnTo>
                  <a:lnTo>
                    <a:pt x="2443924" y="5113687"/>
                  </a:lnTo>
                  <a:lnTo>
                    <a:pt x="2754916" y="4802791"/>
                  </a:lnTo>
                  <a:cubicBezTo>
                    <a:pt x="2763774" y="4793933"/>
                    <a:pt x="2775871" y="4788884"/>
                    <a:pt x="2788349" y="4788884"/>
                  </a:cubicBezTo>
                  <a:lnTo>
                    <a:pt x="5806535" y="4788884"/>
                  </a:lnTo>
                  <a:cubicBezTo>
                    <a:pt x="5819108" y="4788884"/>
                    <a:pt x="5831110" y="4793933"/>
                    <a:pt x="5839968" y="4802791"/>
                  </a:cubicBezTo>
                  <a:lnTo>
                    <a:pt x="6150960" y="5113687"/>
                  </a:lnTo>
                  <a:lnTo>
                    <a:pt x="6947726" y="5113687"/>
                  </a:lnTo>
                  <a:lnTo>
                    <a:pt x="7013448" y="5048060"/>
                  </a:lnTo>
                  <a:cubicBezTo>
                    <a:pt x="7022306" y="5039201"/>
                    <a:pt x="7034403" y="5034153"/>
                    <a:pt x="7046977" y="5034153"/>
                  </a:cubicBezTo>
                  <a:lnTo>
                    <a:pt x="7407498" y="5034153"/>
                  </a:lnTo>
                  <a:cubicBezTo>
                    <a:pt x="7420071" y="5034153"/>
                    <a:pt x="7432072" y="5039106"/>
                    <a:pt x="7440930" y="5048060"/>
                  </a:cubicBezTo>
                  <a:lnTo>
                    <a:pt x="7506748" y="511368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>
                <a:latin typeface="Agency FB" panose="020B0503020202020204" pitchFamily="34" charset="0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16AD49D4-B15D-4530-A0FA-997ECEA4FD32}"/>
                </a:ext>
              </a:extLst>
            </p:cNvPr>
            <p:cNvSpPr/>
            <p:nvPr/>
          </p:nvSpPr>
          <p:spPr>
            <a:xfrm>
              <a:off x="1362075" y="823912"/>
              <a:ext cx="9469755" cy="5208460"/>
            </a:xfrm>
            <a:custGeom>
              <a:avLst/>
              <a:gdLst>
                <a:gd name="connsiteX0" fmla="*/ 8460295 w 9469755"/>
                <a:gd name="connsiteY0" fmla="*/ 5208461 h 5208460"/>
                <a:gd name="connsiteX1" fmla="*/ 7487031 w 9469755"/>
                <a:gd name="connsiteY1" fmla="*/ 5208461 h 5208460"/>
                <a:gd name="connsiteX2" fmla="*/ 7453599 w 9469755"/>
                <a:gd name="connsiteY2" fmla="*/ 5194554 h 5208460"/>
                <a:gd name="connsiteX3" fmla="*/ 7387971 w 9469755"/>
                <a:gd name="connsiteY3" fmla="*/ 5128927 h 5208460"/>
                <a:gd name="connsiteX4" fmla="*/ 7066598 w 9469755"/>
                <a:gd name="connsiteY4" fmla="*/ 5128927 h 5208460"/>
                <a:gd name="connsiteX5" fmla="*/ 7000875 w 9469755"/>
                <a:gd name="connsiteY5" fmla="*/ 5194554 h 5208460"/>
                <a:gd name="connsiteX6" fmla="*/ 6967442 w 9469755"/>
                <a:gd name="connsiteY6" fmla="*/ 5208461 h 5208460"/>
                <a:gd name="connsiteX7" fmla="*/ 6131338 w 9469755"/>
                <a:gd name="connsiteY7" fmla="*/ 5208461 h 5208460"/>
                <a:gd name="connsiteX8" fmla="*/ 6097810 w 9469755"/>
                <a:gd name="connsiteY8" fmla="*/ 5194554 h 5208460"/>
                <a:gd name="connsiteX9" fmla="*/ 5786819 w 9469755"/>
                <a:gd name="connsiteY9" fmla="*/ 4883563 h 5208460"/>
                <a:gd name="connsiteX10" fmla="*/ 2807970 w 9469755"/>
                <a:gd name="connsiteY10" fmla="*/ 4883563 h 5208460"/>
                <a:gd name="connsiteX11" fmla="*/ 2496979 w 9469755"/>
                <a:gd name="connsiteY11" fmla="*/ 5194554 h 5208460"/>
                <a:gd name="connsiteX12" fmla="*/ 2463546 w 9469755"/>
                <a:gd name="connsiteY12" fmla="*/ 5208461 h 5208460"/>
                <a:gd name="connsiteX13" fmla="*/ 1044131 w 9469755"/>
                <a:gd name="connsiteY13" fmla="*/ 5208461 h 5208460"/>
                <a:gd name="connsiteX14" fmla="*/ 1010603 w 9469755"/>
                <a:gd name="connsiteY14" fmla="*/ 5194554 h 5208460"/>
                <a:gd name="connsiteX15" fmla="*/ 13907 w 9469755"/>
                <a:gd name="connsiteY15" fmla="*/ 4197668 h 5208460"/>
                <a:gd name="connsiteX16" fmla="*/ 0 w 9469755"/>
                <a:gd name="connsiteY16" fmla="*/ 4164235 h 5208460"/>
                <a:gd name="connsiteX17" fmla="*/ 0 w 9469755"/>
                <a:gd name="connsiteY17" fmla="*/ 3072479 h 5208460"/>
                <a:gd name="connsiteX18" fmla="*/ 13907 w 9469755"/>
                <a:gd name="connsiteY18" fmla="*/ 3039047 h 5208460"/>
                <a:gd name="connsiteX19" fmla="*/ 159830 w 9469755"/>
                <a:gd name="connsiteY19" fmla="*/ 2893124 h 5208460"/>
                <a:gd name="connsiteX20" fmla="*/ 159830 w 9469755"/>
                <a:gd name="connsiteY20" fmla="*/ 2132648 h 5208460"/>
                <a:gd name="connsiteX21" fmla="*/ 13907 w 9469755"/>
                <a:gd name="connsiteY21" fmla="*/ 1986725 h 5208460"/>
                <a:gd name="connsiteX22" fmla="*/ 0 w 9469755"/>
                <a:gd name="connsiteY22" fmla="*/ 1953197 h 5208460"/>
                <a:gd name="connsiteX23" fmla="*/ 0 w 9469755"/>
                <a:gd name="connsiteY23" fmla="*/ 1092899 h 5208460"/>
                <a:gd name="connsiteX24" fmla="*/ 13907 w 9469755"/>
                <a:gd name="connsiteY24" fmla="*/ 1059466 h 5208460"/>
                <a:gd name="connsiteX25" fmla="*/ 1059466 w 9469755"/>
                <a:gd name="connsiteY25" fmla="*/ 13907 h 5208460"/>
                <a:gd name="connsiteX26" fmla="*/ 1092994 w 9469755"/>
                <a:gd name="connsiteY26" fmla="*/ 0 h 5208460"/>
                <a:gd name="connsiteX27" fmla="*/ 1854041 w 9469755"/>
                <a:gd name="connsiteY27" fmla="*/ 0 h 5208460"/>
                <a:gd name="connsiteX28" fmla="*/ 1887474 w 9469755"/>
                <a:gd name="connsiteY28" fmla="*/ 13907 h 5208460"/>
                <a:gd name="connsiteX29" fmla="*/ 1991963 w 9469755"/>
                <a:gd name="connsiteY29" fmla="*/ 118396 h 5208460"/>
                <a:gd name="connsiteX30" fmla="*/ 2437257 w 9469755"/>
                <a:gd name="connsiteY30" fmla="*/ 118396 h 5208460"/>
                <a:gd name="connsiteX31" fmla="*/ 2541937 w 9469755"/>
                <a:gd name="connsiteY31" fmla="*/ 13907 h 5208460"/>
                <a:gd name="connsiteX32" fmla="*/ 2575370 w 9469755"/>
                <a:gd name="connsiteY32" fmla="*/ 0 h 5208460"/>
                <a:gd name="connsiteX33" fmla="*/ 4193286 w 9469755"/>
                <a:gd name="connsiteY33" fmla="*/ 0 h 5208460"/>
                <a:gd name="connsiteX34" fmla="*/ 4226719 w 9469755"/>
                <a:gd name="connsiteY34" fmla="*/ 13907 h 5208460"/>
                <a:gd name="connsiteX35" fmla="*/ 4532472 w 9469755"/>
                <a:gd name="connsiteY35" fmla="*/ 319659 h 5208460"/>
                <a:gd name="connsiteX36" fmla="*/ 6528530 w 9469755"/>
                <a:gd name="connsiteY36" fmla="*/ 319659 h 5208460"/>
                <a:gd name="connsiteX37" fmla="*/ 6834283 w 9469755"/>
                <a:gd name="connsiteY37" fmla="*/ 13907 h 5208460"/>
                <a:gd name="connsiteX38" fmla="*/ 6867716 w 9469755"/>
                <a:gd name="connsiteY38" fmla="*/ 0 h 5208460"/>
                <a:gd name="connsiteX39" fmla="*/ 8413528 w 9469755"/>
                <a:gd name="connsiteY39" fmla="*/ 0 h 5208460"/>
                <a:gd name="connsiteX40" fmla="*/ 8446961 w 9469755"/>
                <a:gd name="connsiteY40" fmla="*/ 13907 h 5208460"/>
                <a:gd name="connsiteX41" fmla="*/ 9455848 w 9469755"/>
                <a:gd name="connsiteY41" fmla="*/ 1022795 h 5208460"/>
                <a:gd name="connsiteX42" fmla="*/ 9469755 w 9469755"/>
                <a:gd name="connsiteY42" fmla="*/ 1056323 h 5208460"/>
                <a:gd name="connsiteX43" fmla="*/ 9469755 w 9469755"/>
                <a:gd name="connsiteY43" fmla="*/ 1768697 h 5208460"/>
                <a:gd name="connsiteX44" fmla="*/ 9455848 w 9469755"/>
                <a:gd name="connsiteY44" fmla="*/ 1802130 h 5208460"/>
                <a:gd name="connsiteX45" fmla="*/ 9370028 w 9469755"/>
                <a:gd name="connsiteY45" fmla="*/ 1887950 h 5208460"/>
                <a:gd name="connsiteX46" fmla="*/ 9370028 w 9469755"/>
                <a:gd name="connsiteY46" fmla="*/ 2080165 h 5208460"/>
                <a:gd name="connsiteX47" fmla="*/ 9455848 w 9469755"/>
                <a:gd name="connsiteY47" fmla="*/ 2165985 h 5208460"/>
                <a:gd name="connsiteX48" fmla="*/ 9469755 w 9469755"/>
                <a:gd name="connsiteY48" fmla="*/ 2199418 h 5208460"/>
                <a:gd name="connsiteX49" fmla="*/ 9469755 w 9469755"/>
                <a:gd name="connsiteY49" fmla="*/ 4199001 h 5208460"/>
                <a:gd name="connsiteX50" fmla="*/ 9455848 w 9469755"/>
                <a:gd name="connsiteY50" fmla="*/ 4232529 h 5208460"/>
                <a:gd name="connsiteX51" fmla="*/ 8493823 w 9469755"/>
                <a:gd name="connsiteY51" fmla="*/ 5194554 h 5208460"/>
                <a:gd name="connsiteX52" fmla="*/ 8460295 w 9469755"/>
                <a:gd name="connsiteY52" fmla="*/ 5208461 h 5208460"/>
                <a:gd name="connsiteX53" fmla="*/ 7506748 w 9469755"/>
                <a:gd name="connsiteY53" fmla="*/ 5113687 h 5208460"/>
                <a:gd name="connsiteX54" fmla="*/ 8440769 w 9469755"/>
                <a:gd name="connsiteY54" fmla="*/ 5113687 h 5208460"/>
                <a:gd name="connsiteX55" fmla="*/ 9375172 w 9469755"/>
                <a:gd name="connsiteY55" fmla="*/ 4179284 h 5208460"/>
                <a:gd name="connsiteX56" fmla="*/ 9375172 w 9469755"/>
                <a:gd name="connsiteY56" fmla="*/ 2218944 h 5208460"/>
                <a:gd name="connsiteX57" fmla="*/ 9289352 w 9469755"/>
                <a:gd name="connsiteY57" fmla="*/ 2133124 h 5208460"/>
                <a:gd name="connsiteX58" fmla="*/ 9275445 w 9469755"/>
                <a:gd name="connsiteY58" fmla="*/ 2099691 h 5208460"/>
                <a:gd name="connsiteX59" fmla="*/ 9275445 w 9469755"/>
                <a:gd name="connsiteY59" fmla="*/ 1868234 h 5208460"/>
                <a:gd name="connsiteX60" fmla="*/ 9289352 w 9469755"/>
                <a:gd name="connsiteY60" fmla="*/ 1834801 h 5208460"/>
                <a:gd name="connsiteX61" fmla="*/ 9375172 w 9469755"/>
                <a:gd name="connsiteY61" fmla="*/ 1748981 h 5208460"/>
                <a:gd name="connsiteX62" fmla="*/ 9375172 w 9469755"/>
                <a:gd name="connsiteY62" fmla="*/ 1075849 h 5208460"/>
                <a:gd name="connsiteX63" fmla="*/ 8394002 w 9469755"/>
                <a:gd name="connsiteY63" fmla="*/ 94678 h 5208460"/>
                <a:gd name="connsiteX64" fmla="*/ 6887337 w 9469755"/>
                <a:gd name="connsiteY64" fmla="*/ 94678 h 5208460"/>
                <a:gd name="connsiteX65" fmla="*/ 6581585 w 9469755"/>
                <a:gd name="connsiteY65" fmla="*/ 400431 h 5208460"/>
                <a:gd name="connsiteX66" fmla="*/ 6548057 w 9469755"/>
                <a:gd name="connsiteY66" fmla="*/ 414338 h 5208460"/>
                <a:gd name="connsiteX67" fmla="*/ 4512850 w 9469755"/>
                <a:gd name="connsiteY67" fmla="*/ 414338 h 5208460"/>
                <a:gd name="connsiteX68" fmla="*/ 4479322 w 9469755"/>
                <a:gd name="connsiteY68" fmla="*/ 400431 h 5208460"/>
                <a:gd name="connsiteX69" fmla="*/ 4173570 w 9469755"/>
                <a:gd name="connsiteY69" fmla="*/ 94678 h 5208460"/>
                <a:gd name="connsiteX70" fmla="*/ 2594896 w 9469755"/>
                <a:gd name="connsiteY70" fmla="*/ 94678 h 5208460"/>
                <a:gd name="connsiteX71" fmla="*/ 2490216 w 9469755"/>
                <a:gd name="connsiteY71" fmla="*/ 199168 h 5208460"/>
                <a:gd name="connsiteX72" fmla="*/ 2456783 w 9469755"/>
                <a:gd name="connsiteY72" fmla="*/ 213074 h 5208460"/>
                <a:gd name="connsiteX73" fmla="*/ 1972247 w 9469755"/>
                <a:gd name="connsiteY73" fmla="*/ 213074 h 5208460"/>
                <a:gd name="connsiteX74" fmla="*/ 1938814 w 9469755"/>
                <a:gd name="connsiteY74" fmla="*/ 199168 h 5208460"/>
                <a:gd name="connsiteX75" fmla="*/ 1834325 w 9469755"/>
                <a:gd name="connsiteY75" fmla="*/ 94678 h 5208460"/>
                <a:gd name="connsiteX76" fmla="*/ 1112520 w 9469755"/>
                <a:gd name="connsiteY76" fmla="*/ 94678 h 5208460"/>
                <a:gd name="connsiteX77" fmla="*/ 94678 w 9469755"/>
                <a:gd name="connsiteY77" fmla="*/ 1112615 h 5208460"/>
                <a:gd name="connsiteX78" fmla="*/ 94678 w 9469755"/>
                <a:gd name="connsiteY78" fmla="*/ 1933670 h 5208460"/>
                <a:gd name="connsiteX79" fmla="*/ 240602 w 9469755"/>
                <a:gd name="connsiteY79" fmla="*/ 2079593 h 5208460"/>
                <a:gd name="connsiteX80" fmla="*/ 254508 w 9469755"/>
                <a:gd name="connsiteY80" fmla="*/ 2113026 h 5208460"/>
                <a:gd name="connsiteX81" fmla="*/ 254508 w 9469755"/>
                <a:gd name="connsiteY81" fmla="*/ 2912650 h 5208460"/>
                <a:gd name="connsiteX82" fmla="*/ 240602 w 9469755"/>
                <a:gd name="connsiteY82" fmla="*/ 2946083 h 5208460"/>
                <a:gd name="connsiteX83" fmla="*/ 94678 w 9469755"/>
                <a:gd name="connsiteY83" fmla="*/ 3092101 h 5208460"/>
                <a:gd name="connsiteX84" fmla="*/ 94678 w 9469755"/>
                <a:gd name="connsiteY84" fmla="*/ 4144613 h 5208460"/>
                <a:gd name="connsiteX85" fmla="*/ 1063752 w 9469755"/>
                <a:gd name="connsiteY85" fmla="*/ 5113687 h 5208460"/>
                <a:gd name="connsiteX86" fmla="*/ 2443924 w 9469755"/>
                <a:gd name="connsiteY86" fmla="*/ 5113687 h 5208460"/>
                <a:gd name="connsiteX87" fmla="*/ 2754916 w 9469755"/>
                <a:gd name="connsiteY87" fmla="*/ 4802791 h 5208460"/>
                <a:gd name="connsiteX88" fmla="*/ 2788349 w 9469755"/>
                <a:gd name="connsiteY88" fmla="*/ 4788884 h 5208460"/>
                <a:gd name="connsiteX89" fmla="*/ 5806535 w 9469755"/>
                <a:gd name="connsiteY89" fmla="*/ 4788884 h 5208460"/>
                <a:gd name="connsiteX90" fmla="*/ 5839968 w 9469755"/>
                <a:gd name="connsiteY90" fmla="*/ 4802791 h 5208460"/>
                <a:gd name="connsiteX91" fmla="*/ 6150960 w 9469755"/>
                <a:gd name="connsiteY91" fmla="*/ 5113687 h 5208460"/>
                <a:gd name="connsiteX92" fmla="*/ 6947726 w 9469755"/>
                <a:gd name="connsiteY92" fmla="*/ 5113687 h 5208460"/>
                <a:gd name="connsiteX93" fmla="*/ 7013448 w 9469755"/>
                <a:gd name="connsiteY93" fmla="*/ 5048060 h 5208460"/>
                <a:gd name="connsiteX94" fmla="*/ 7046977 w 9469755"/>
                <a:gd name="connsiteY94" fmla="*/ 5034153 h 5208460"/>
                <a:gd name="connsiteX95" fmla="*/ 7407498 w 9469755"/>
                <a:gd name="connsiteY95" fmla="*/ 5034153 h 5208460"/>
                <a:gd name="connsiteX96" fmla="*/ 7440930 w 9469755"/>
                <a:gd name="connsiteY96" fmla="*/ 5048060 h 5208460"/>
                <a:gd name="connsiteX97" fmla="*/ 7506748 w 9469755"/>
                <a:gd name="connsiteY97" fmla="*/ 5113687 h 5208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</a:cxnLst>
              <a:rect l="l" t="t" r="r" b="b"/>
              <a:pathLst>
                <a:path w="9469755" h="5208460">
                  <a:moveTo>
                    <a:pt x="8460295" y="5208461"/>
                  </a:moveTo>
                  <a:lnTo>
                    <a:pt x="7487031" y="5208461"/>
                  </a:lnTo>
                  <a:cubicBezTo>
                    <a:pt x="7474458" y="5208461"/>
                    <a:pt x="7462457" y="5203412"/>
                    <a:pt x="7453599" y="5194554"/>
                  </a:cubicBezTo>
                  <a:lnTo>
                    <a:pt x="7387971" y="5128927"/>
                  </a:lnTo>
                  <a:lnTo>
                    <a:pt x="7066598" y="5128927"/>
                  </a:lnTo>
                  <a:lnTo>
                    <a:pt x="7000875" y="5194554"/>
                  </a:lnTo>
                  <a:cubicBezTo>
                    <a:pt x="6992017" y="5203412"/>
                    <a:pt x="6980015" y="5208461"/>
                    <a:pt x="6967442" y="5208461"/>
                  </a:cubicBezTo>
                  <a:lnTo>
                    <a:pt x="6131338" y="5208461"/>
                  </a:lnTo>
                  <a:cubicBezTo>
                    <a:pt x="6118765" y="5208461"/>
                    <a:pt x="6106764" y="5203412"/>
                    <a:pt x="6097810" y="5194554"/>
                  </a:cubicBezTo>
                  <a:lnTo>
                    <a:pt x="5786819" y="4883563"/>
                  </a:lnTo>
                  <a:lnTo>
                    <a:pt x="2807970" y="4883563"/>
                  </a:lnTo>
                  <a:lnTo>
                    <a:pt x="2496979" y="5194554"/>
                  </a:lnTo>
                  <a:cubicBezTo>
                    <a:pt x="2488121" y="5203412"/>
                    <a:pt x="2476024" y="5208461"/>
                    <a:pt x="2463546" y="5208461"/>
                  </a:cubicBezTo>
                  <a:lnTo>
                    <a:pt x="1044131" y="5208461"/>
                  </a:lnTo>
                  <a:cubicBezTo>
                    <a:pt x="1031558" y="5208461"/>
                    <a:pt x="1019556" y="5203412"/>
                    <a:pt x="1010603" y="5194554"/>
                  </a:cubicBezTo>
                  <a:lnTo>
                    <a:pt x="13907" y="4197668"/>
                  </a:lnTo>
                  <a:cubicBezTo>
                    <a:pt x="5048" y="4188809"/>
                    <a:pt x="0" y="4176713"/>
                    <a:pt x="0" y="4164235"/>
                  </a:cubicBezTo>
                  <a:lnTo>
                    <a:pt x="0" y="3072479"/>
                  </a:lnTo>
                  <a:cubicBezTo>
                    <a:pt x="0" y="3059906"/>
                    <a:pt x="4953" y="3047810"/>
                    <a:pt x="13907" y="3039047"/>
                  </a:cubicBezTo>
                  <a:lnTo>
                    <a:pt x="159830" y="2893124"/>
                  </a:lnTo>
                  <a:lnTo>
                    <a:pt x="159830" y="2132648"/>
                  </a:lnTo>
                  <a:lnTo>
                    <a:pt x="13907" y="1986725"/>
                  </a:lnTo>
                  <a:cubicBezTo>
                    <a:pt x="5048" y="1977866"/>
                    <a:pt x="0" y="1965770"/>
                    <a:pt x="0" y="1953197"/>
                  </a:cubicBezTo>
                  <a:lnTo>
                    <a:pt x="0" y="1092899"/>
                  </a:lnTo>
                  <a:cubicBezTo>
                    <a:pt x="0" y="1080326"/>
                    <a:pt x="4953" y="1068324"/>
                    <a:pt x="13907" y="1059466"/>
                  </a:cubicBezTo>
                  <a:lnTo>
                    <a:pt x="1059466" y="13907"/>
                  </a:lnTo>
                  <a:cubicBezTo>
                    <a:pt x="1068324" y="5048"/>
                    <a:pt x="1080421" y="0"/>
                    <a:pt x="1092994" y="0"/>
                  </a:cubicBezTo>
                  <a:lnTo>
                    <a:pt x="1854041" y="0"/>
                  </a:lnTo>
                  <a:cubicBezTo>
                    <a:pt x="1866614" y="0"/>
                    <a:pt x="1878616" y="4953"/>
                    <a:pt x="1887474" y="13907"/>
                  </a:cubicBezTo>
                  <a:lnTo>
                    <a:pt x="1991963" y="118396"/>
                  </a:lnTo>
                  <a:lnTo>
                    <a:pt x="2437257" y="118396"/>
                  </a:lnTo>
                  <a:lnTo>
                    <a:pt x="2541937" y="13907"/>
                  </a:lnTo>
                  <a:cubicBezTo>
                    <a:pt x="2550795" y="5048"/>
                    <a:pt x="2562892" y="0"/>
                    <a:pt x="2575370" y="0"/>
                  </a:cubicBezTo>
                  <a:lnTo>
                    <a:pt x="4193286" y="0"/>
                  </a:lnTo>
                  <a:cubicBezTo>
                    <a:pt x="4205859" y="0"/>
                    <a:pt x="4217861" y="4953"/>
                    <a:pt x="4226719" y="13907"/>
                  </a:cubicBezTo>
                  <a:lnTo>
                    <a:pt x="4532472" y="319659"/>
                  </a:lnTo>
                  <a:lnTo>
                    <a:pt x="6528530" y="319659"/>
                  </a:lnTo>
                  <a:lnTo>
                    <a:pt x="6834283" y="13907"/>
                  </a:lnTo>
                  <a:cubicBezTo>
                    <a:pt x="6843141" y="5048"/>
                    <a:pt x="6855238" y="0"/>
                    <a:pt x="6867716" y="0"/>
                  </a:cubicBezTo>
                  <a:lnTo>
                    <a:pt x="8413528" y="0"/>
                  </a:lnTo>
                  <a:cubicBezTo>
                    <a:pt x="8426101" y="0"/>
                    <a:pt x="8438102" y="4953"/>
                    <a:pt x="8446961" y="13907"/>
                  </a:cubicBezTo>
                  <a:lnTo>
                    <a:pt x="9455848" y="1022795"/>
                  </a:lnTo>
                  <a:cubicBezTo>
                    <a:pt x="9464707" y="1031653"/>
                    <a:pt x="9469755" y="1043750"/>
                    <a:pt x="9469755" y="1056323"/>
                  </a:cubicBezTo>
                  <a:lnTo>
                    <a:pt x="9469755" y="1768697"/>
                  </a:lnTo>
                  <a:cubicBezTo>
                    <a:pt x="9469755" y="1781270"/>
                    <a:pt x="9464802" y="1793272"/>
                    <a:pt x="9455848" y="1802130"/>
                  </a:cubicBezTo>
                  <a:lnTo>
                    <a:pt x="9370028" y="1887950"/>
                  </a:lnTo>
                  <a:lnTo>
                    <a:pt x="9370028" y="2080165"/>
                  </a:lnTo>
                  <a:lnTo>
                    <a:pt x="9455848" y="2165985"/>
                  </a:lnTo>
                  <a:cubicBezTo>
                    <a:pt x="9464707" y="2174843"/>
                    <a:pt x="9469755" y="2186845"/>
                    <a:pt x="9469755" y="2199418"/>
                  </a:cubicBezTo>
                  <a:lnTo>
                    <a:pt x="9469755" y="4199001"/>
                  </a:lnTo>
                  <a:cubicBezTo>
                    <a:pt x="9469755" y="4211574"/>
                    <a:pt x="9464802" y="4223576"/>
                    <a:pt x="9455848" y="4232529"/>
                  </a:cubicBezTo>
                  <a:lnTo>
                    <a:pt x="8493823" y="5194554"/>
                  </a:lnTo>
                  <a:cubicBezTo>
                    <a:pt x="8484965" y="5203412"/>
                    <a:pt x="8472868" y="5208461"/>
                    <a:pt x="8460295" y="5208461"/>
                  </a:cubicBezTo>
                  <a:close/>
                  <a:moveTo>
                    <a:pt x="7506748" y="5113687"/>
                  </a:moveTo>
                  <a:lnTo>
                    <a:pt x="8440769" y="5113687"/>
                  </a:lnTo>
                  <a:lnTo>
                    <a:pt x="9375172" y="4179284"/>
                  </a:lnTo>
                  <a:lnTo>
                    <a:pt x="9375172" y="2218944"/>
                  </a:lnTo>
                  <a:lnTo>
                    <a:pt x="9289352" y="2133124"/>
                  </a:lnTo>
                  <a:cubicBezTo>
                    <a:pt x="9280493" y="2124266"/>
                    <a:pt x="9275445" y="2112169"/>
                    <a:pt x="9275445" y="2099691"/>
                  </a:cubicBezTo>
                  <a:lnTo>
                    <a:pt x="9275445" y="1868234"/>
                  </a:lnTo>
                  <a:cubicBezTo>
                    <a:pt x="9275445" y="1855661"/>
                    <a:pt x="9280398" y="1843659"/>
                    <a:pt x="9289352" y="1834801"/>
                  </a:cubicBezTo>
                  <a:lnTo>
                    <a:pt x="9375172" y="1748981"/>
                  </a:lnTo>
                  <a:lnTo>
                    <a:pt x="9375172" y="1075849"/>
                  </a:lnTo>
                  <a:lnTo>
                    <a:pt x="8394002" y="94678"/>
                  </a:lnTo>
                  <a:lnTo>
                    <a:pt x="6887337" y="94678"/>
                  </a:lnTo>
                  <a:lnTo>
                    <a:pt x="6581585" y="400431"/>
                  </a:lnTo>
                  <a:cubicBezTo>
                    <a:pt x="6572726" y="409289"/>
                    <a:pt x="6560630" y="414338"/>
                    <a:pt x="6548057" y="414338"/>
                  </a:cubicBezTo>
                  <a:lnTo>
                    <a:pt x="4512850" y="414338"/>
                  </a:lnTo>
                  <a:cubicBezTo>
                    <a:pt x="4500277" y="414338"/>
                    <a:pt x="4488275" y="409385"/>
                    <a:pt x="4479322" y="400431"/>
                  </a:cubicBezTo>
                  <a:lnTo>
                    <a:pt x="4173570" y="94678"/>
                  </a:lnTo>
                  <a:lnTo>
                    <a:pt x="2594896" y="94678"/>
                  </a:lnTo>
                  <a:lnTo>
                    <a:pt x="2490216" y="199168"/>
                  </a:lnTo>
                  <a:cubicBezTo>
                    <a:pt x="2481358" y="208026"/>
                    <a:pt x="2469356" y="213074"/>
                    <a:pt x="2456783" y="213074"/>
                  </a:cubicBezTo>
                  <a:lnTo>
                    <a:pt x="1972247" y="213074"/>
                  </a:lnTo>
                  <a:cubicBezTo>
                    <a:pt x="1959674" y="213074"/>
                    <a:pt x="1947672" y="208121"/>
                    <a:pt x="1938814" y="199168"/>
                  </a:cubicBezTo>
                  <a:lnTo>
                    <a:pt x="1834325" y="94678"/>
                  </a:lnTo>
                  <a:lnTo>
                    <a:pt x="1112520" y="94678"/>
                  </a:lnTo>
                  <a:lnTo>
                    <a:pt x="94678" y="1112615"/>
                  </a:lnTo>
                  <a:lnTo>
                    <a:pt x="94678" y="1933670"/>
                  </a:lnTo>
                  <a:lnTo>
                    <a:pt x="240602" y="2079593"/>
                  </a:lnTo>
                  <a:cubicBezTo>
                    <a:pt x="249460" y="2088452"/>
                    <a:pt x="254508" y="2100548"/>
                    <a:pt x="254508" y="2113026"/>
                  </a:cubicBezTo>
                  <a:lnTo>
                    <a:pt x="254508" y="2912650"/>
                  </a:lnTo>
                  <a:cubicBezTo>
                    <a:pt x="254508" y="2925223"/>
                    <a:pt x="249555" y="2937224"/>
                    <a:pt x="240602" y="2946083"/>
                  </a:cubicBezTo>
                  <a:lnTo>
                    <a:pt x="94678" y="3092101"/>
                  </a:lnTo>
                  <a:lnTo>
                    <a:pt x="94678" y="4144613"/>
                  </a:lnTo>
                  <a:lnTo>
                    <a:pt x="1063752" y="5113687"/>
                  </a:lnTo>
                  <a:lnTo>
                    <a:pt x="2443924" y="5113687"/>
                  </a:lnTo>
                  <a:lnTo>
                    <a:pt x="2754916" y="4802791"/>
                  </a:lnTo>
                  <a:cubicBezTo>
                    <a:pt x="2763774" y="4793933"/>
                    <a:pt x="2775871" y="4788884"/>
                    <a:pt x="2788349" y="4788884"/>
                  </a:cubicBezTo>
                  <a:lnTo>
                    <a:pt x="5806535" y="4788884"/>
                  </a:lnTo>
                  <a:cubicBezTo>
                    <a:pt x="5819108" y="4788884"/>
                    <a:pt x="5831110" y="4793933"/>
                    <a:pt x="5839968" y="4802791"/>
                  </a:cubicBezTo>
                  <a:lnTo>
                    <a:pt x="6150960" y="5113687"/>
                  </a:lnTo>
                  <a:lnTo>
                    <a:pt x="6947726" y="5113687"/>
                  </a:lnTo>
                  <a:lnTo>
                    <a:pt x="7013448" y="5048060"/>
                  </a:lnTo>
                  <a:cubicBezTo>
                    <a:pt x="7022306" y="5039201"/>
                    <a:pt x="7034403" y="5034153"/>
                    <a:pt x="7046977" y="5034153"/>
                  </a:cubicBezTo>
                  <a:lnTo>
                    <a:pt x="7407498" y="5034153"/>
                  </a:lnTo>
                  <a:cubicBezTo>
                    <a:pt x="7420071" y="5034153"/>
                    <a:pt x="7432072" y="5039106"/>
                    <a:pt x="7440930" y="5048060"/>
                  </a:cubicBezTo>
                  <a:lnTo>
                    <a:pt x="7506748" y="511368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>
                <a:latin typeface="Agency FB" panose="020B0503020202020204" pitchFamily="34" charset="0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563BC9BA-1355-48FE-9E91-AC14813EF357}"/>
                </a:ext>
              </a:extLst>
            </p:cNvPr>
            <p:cNvSpPr/>
            <p:nvPr/>
          </p:nvSpPr>
          <p:spPr>
            <a:xfrm>
              <a:off x="10076518" y="5276870"/>
              <a:ext cx="755501" cy="755502"/>
            </a:xfrm>
            <a:custGeom>
              <a:avLst/>
              <a:gdLst>
                <a:gd name="connsiteX0" fmla="*/ 708067 w 755501"/>
                <a:gd name="connsiteY0" fmla="*/ 755502 h 755502"/>
                <a:gd name="connsiteX1" fmla="*/ 47318 w 755501"/>
                <a:gd name="connsiteY1" fmla="*/ 755502 h 755502"/>
                <a:gd name="connsiteX2" fmla="*/ 3599 w 755501"/>
                <a:gd name="connsiteY2" fmla="*/ 726260 h 755502"/>
                <a:gd name="connsiteX3" fmla="*/ 13885 w 755501"/>
                <a:gd name="connsiteY3" fmla="*/ 674635 h 755502"/>
                <a:gd name="connsiteX4" fmla="*/ 674635 w 755501"/>
                <a:gd name="connsiteY4" fmla="*/ 13886 h 755502"/>
                <a:gd name="connsiteX5" fmla="*/ 726261 w 755501"/>
                <a:gd name="connsiteY5" fmla="*/ 3599 h 755502"/>
                <a:gd name="connsiteX6" fmla="*/ 755502 w 755501"/>
                <a:gd name="connsiteY6" fmla="*/ 47318 h 755502"/>
                <a:gd name="connsiteX7" fmla="*/ 755502 w 755501"/>
                <a:gd name="connsiteY7" fmla="*/ 708068 h 755502"/>
                <a:gd name="connsiteX8" fmla="*/ 708067 w 755501"/>
                <a:gd name="connsiteY8" fmla="*/ 755502 h 755502"/>
                <a:gd name="connsiteX9" fmla="*/ 161618 w 755501"/>
                <a:gd name="connsiteY9" fmla="*/ 660728 h 755502"/>
                <a:gd name="connsiteX10" fmla="*/ 660728 w 755501"/>
                <a:gd name="connsiteY10" fmla="*/ 660728 h 755502"/>
                <a:gd name="connsiteX11" fmla="*/ 660728 w 755501"/>
                <a:gd name="connsiteY11" fmla="*/ 161618 h 755502"/>
                <a:gd name="connsiteX12" fmla="*/ 161618 w 755501"/>
                <a:gd name="connsiteY12" fmla="*/ 660728 h 755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55501" h="755502">
                  <a:moveTo>
                    <a:pt x="708067" y="755502"/>
                  </a:moveTo>
                  <a:lnTo>
                    <a:pt x="47318" y="755502"/>
                  </a:lnTo>
                  <a:cubicBezTo>
                    <a:pt x="28173" y="755502"/>
                    <a:pt x="10933" y="743977"/>
                    <a:pt x="3599" y="726260"/>
                  </a:cubicBezTo>
                  <a:cubicBezTo>
                    <a:pt x="-3736" y="708544"/>
                    <a:pt x="360" y="688160"/>
                    <a:pt x="13885" y="674635"/>
                  </a:cubicBezTo>
                  <a:lnTo>
                    <a:pt x="674635" y="13886"/>
                  </a:lnTo>
                  <a:cubicBezTo>
                    <a:pt x="688161" y="360"/>
                    <a:pt x="708544" y="-3736"/>
                    <a:pt x="726261" y="3599"/>
                  </a:cubicBezTo>
                  <a:cubicBezTo>
                    <a:pt x="743977" y="10933"/>
                    <a:pt x="755502" y="28173"/>
                    <a:pt x="755502" y="47318"/>
                  </a:cubicBezTo>
                  <a:lnTo>
                    <a:pt x="755502" y="708068"/>
                  </a:lnTo>
                  <a:cubicBezTo>
                    <a:pt x="755407" y="734262"/>
                    <a:pt x="734166" y="755502"/>
                    <a:pt x="708067" y="755502"/>
                  </a:cubicBezTo>
                  <a:close/>
                  <a:moveTo>
                    <a:pt x="161618" y="660728"/>
                  </a:moveTo>
                  <a:lnTo>
                    <a:pt x="660728" y="660728"/>
                  </a:lnTo>
                  <a:lnTo>
                    <a:pt x="660728" y="161618"/>
                  </a:lnTo>
                  <a:lnTo>
                    <a:pt x="161618" y="66072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>
                <a:latin typeface="Agency FB" panose="020B0503020202020204" pitchFamily="34" charset="0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757D554B-A32D-452F-A942-F3F03A23A005}"/>
                </a:ext>
              </a:extLst>
            </p:cNvPr>
            <p:cNvSpPr/>
            <p:nvPr/>
          </p:nvSpPr>
          <p:spPr>
            <a:xfrm>
              <a:off x="10029655" y="823912"/>
              <a:ext cx="802174" cy="802195"/>
            </a:xfrm>
            <a:custGeom>
              <a:avLst/>
              <a:gdLst>
                <a:gd name="connsiteX0" fmla="*/ 754930 w 802174"/>
                <a:gd name="connsiteY0" fmla="*/ 802196 h 802195"/>
                <a:gd name="connsiteX1" fmla="*/ 721402 w 802174"/>
                <a:gd name="connsiteY1" fmla="*/ 788289 h 802195"/>
                <a:gd name="connsiteX2" fmla="*/ 13886 w 802174"/>
                <a:gd name="connsiteY2" fmla="*/ 80867 h 802195"/>
                <a:gd name="connsiteX3" fmla="*/ 3598 w 802174"/>
                <a:gd name="connsiteY3" fmla="*/ 29242 h 802195"/>
                <a:gd name="connsiteX4" fmla="*/ 47318 w 802174"/>
                <a:gd name="connsiteY4" fmla="*/ 0 h 802195"/>
                <a:gd name="connsiteX5" fmla="*/ 754835 w 802174"/>
                <a:gd name="connsiteY5" fmla="*/ 0 h 802195"/>
                <a:gd name="connsiteX6" fmla="*/ 802175 w 802174"/>
                <a:gd name="connsiteY6" fmla="*/ 47339 h 802195"/>
                <a:gd name="connsiteX7" fmla="*/ 802175 w 802174"/>
                <a:gd name="connsiteY7" fmla="*/ 754856 h 802195"/>
                <a:gd name="connsiteX8" fmla="*/ 772933 w 802174"/>
                <a:gd name="connsiteY8" fmla="*/ 798576 h 802195"/>
                <a:gd name="connsiteX9" fmla="*/ 754930 w 802174"/>
                <a:gd name="connsiteY9" fmla="*/ 802196 h 802195"/>
                <a:gd name="connsiteX10" fmla="*/ 161714 w 802174"/>
                <a:gd name="connsiteY10" fmla="*/ 94678 h 802195"/>
                <a:gd name="connsiteX11" fmla="*/ 707591 w 802174"/>
                <a:gd name="connsiteY11" fmla="*/ 640461 h 802195"/>
                <a:gd name="connsiteX12" fmla="*/ 707591 w 802174"/>
                <a:gd name="connsiteY12" fmla="*/ 94678 h 802195"/>
                <a:gd name="connsiteX13" fmla="*/ 161714 w 802174"/>
                <a:gd name="connsiteY13" fmla="*/ 94678 h 802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02174" h="802195">
                  <a:moveTo>
                    <a:pt x="754930" y="802196"/>
                  </a:moveTo>
                  <a:cubicBezTo>
                    <a:pt x="742643" y="802196"/>
                    <a:pt x="730546" y="797338"/>
                    <a:pt x="721402" y="788289"/>
                  </a:cubicBezTo>
                  <a:lnTo>
                    <a:pt x="13886" y="80867"/>
                  </a:lnTo>
                  <a:cubicBezTo>
                    <a:pt x="360" y="67342"/>
                    <a:pt x="-3735" y="46958"/>
                    <a:pt x="3598" y="29242"/>
                  </a:cubicBezTo>
                  <a:cubicBezTo>
                    <a:pt x="10933" y="11525"/>
                    <a:pt x="28173" y="0"/>
                    <a:pt x="47318" y="0"/>
                  </a:cubicBezTo>
                  <a:lnTo>
                    <a:pt x="754835" y="0"/>
                  </a:lnTo>
                  <a:cubicBezTo>
                    <a:pt x="781029" y="0"/>
                    <a:pt x="802175" y="21241"/>
                    <a:pt x="802175" y="47339"/>
                  </a:cubicBezTo>
                  <a:lnTo>
                    <a:pt x="802175" y="754856"/>
                  </a:lnTo>
                  <a:cubicBezTo>
                    <a:pt x="802175" y="774002"/>
                    <a:pt x="790649" y="791242"/>
                    <a:pt x="772933" y="798576"/>
                  </a:cubicBezTo>
                  <a:cubicBezTo>
                    <a:pt x="767123" y="801053"/>
                    <a:pt x="761027" y="802196"/>
                    <a:pt x="754930" y="802196"/>
                  </a:cubicBezTo>
                  <a:close/>
                  <a:moveTo>
                    <a:pt x="161714" y="94678"/>
                  </a:moveTo>
                  <a:lnTo>
                    <a:pt x="707591" y="640461"/>
                  </a:lnTo>
                  <a:lnTo>
                    <a:pt x="707591" y="94678"/>
                  </a:lnTo>
                  <a:lnTo>
                    <a:pt x="161714" y="9467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>
                <a:latin typeface="Agency FB" panose="020B0503020202020204" pitchFamily="34" charset="0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996B6DD9-104F-4B7D-9941-F67D657C1732}"/>
                </a:ext>
              </a:extLst>
            </p:cNvPr>
            <p:cNvSpPr/>
            <p:nvPr/>
          </p:nvSpPr>
          <p:spPr>
            <a:xfrm>
              <a:off x="1362075" y="823912"/>
              <a:ext cx="839057" cy="839057"/>
            </a:xfrm>
            <a:custGeom>
              <a:avLst/>
              <a:gdLst>
                <a:gd name="connsiteX0" fmla="*/ 47339 w 839057"/>
                <a:gd name="connsiteY0" fmla="*/ 839057 h 839057"/>
                <a:gd name="connsiteX1" fmla="*/ 29242 w 839057"/>
                <a:gd name="connsiteY1" fmla="*/ 835438 h 839057"/>
                <a:gd name="connsiteX2" fmla="*/ 0 w 839057"/>
                <a:gd name="connsiteY2" fmla="*/ 791718 h 839057"/>
                <a:gd name="connsiteX3" fmla="*/ 0 w 839057"/>
                <a:gd name="connsiteY3" fmla="*/ 47339 h 839057"/>
                <a:gd name="connsiteX4" fmla="*/ 47339 w 839057"/>
                <a:gd name="connsiteY4" fmla="*/ 0 h 839057"/>
                <a:gd name="connsiteX5" fmla="*/ 791718 w 839057"/>
                <a:gd name="connsiteY5" fmla="*/ 0 h 839057"/>
                <a:gd name="connsiteX6" fmla="*/ 835438 w 839057"/>
                <a:gd name="connsiteY6" fmla="*/ 29242 h 839057"/>
                <a:gd name="connsiteX7" fmla="*/ 825151 w 839057"/>
                <a:gd name="connsiteY7" fmla="*/ 80867 h 839057"/>
                <a:gd name="connsiteX8" fmla="*/ 80867 w 839057"/>
                <a:gd name="connsiteY8" fmla="*/ 825151 h 839057"/>
                <a:gd name="connsiteX9" fmla="*/ 47339 w 839057"/>
                <a:gd name="connsiteY9" fmla="*/ 839057 h 839057"/>
                <a:gd name="connsiteX10" fmla="*/ 94678 w 839057"/>
                <a:gd name="connsiteY10" fmla="*/ 94678 h 839057"/>
                <a:gd name="connsiteX11" fmla="*/ 94678 w 839057"/>
                <a:gd name="connsiteY11" fmla="*/ 677323 h 839057"/>
                <a:gd name="connsiteX12" fmla="*/ 677323 w 839057"/>
                <a:gd name="connsiteY12" fmla="*/ 94678 h 839057"/>
                <a:gd name="connsiteX13" fmla="*/ 94678 w 839057"/>
                <a:gd name="connsiteY13" fmla="*/ 94678 h 839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39057" h="839057">
                  <a:moveTo>
                    <a:pt x="47339" y="839057"/>
                  </a:moveTo>
                  <a:cubicBezTo>
                    <a:pt x="41243" y="839057"/>
                    <a:pt x="35052" y="837819"/>
                    <a:pt x="29242" y="835438"/>
                  </a:cubicBezTo>
                  <a:cubicBezTo>
                    <a:pt x="11525" y="828104"/>
                    <a:pt x="0" y="810863"/>
                    <a:pt x="0" y="791718"/>
                  </a:cubicBezTo>
                  <a:lnTo>
                    <a:pt x="0" y="47339"/>
                  </a:lnTo>
                  <a:cubicBezTo>
                    <a:pt x="0" y="21241"/>
                    <a:pt x="21241" y="0"/>
                    <a:pt x="47339" y="0"/>
                  </a:cubicBezTo>
                  <a:lnTo>
                    <a:pt x="791718" y="0"/>
                  </a:lnTo>
                  <a:cubicBezTo>
                    <a:pt x="810863" y="0"/>
                    <a:pt x="828104" y="11525"/>
                    <a:pt x="835438" y="29242"/>
                  </a:cubicBezTo>
                  <a:cubicBezTo>
                    <a:pt x="842772" y="46958"/>
                    <a:pt x="838772" y="67342"/>
                    <a:pt x="825151" y="80867"/>
                  </a:cubicBezTo>
                  <a:lnTo>
                    <a:pt x="80867" y="825151"/>
                  </a:lnTo>
                  <a:cubicBezTo>
                    <a:pt x="71723" y="834200"/>
                    <a:pt x="59627" y="839057"/>
                    <a:pt x="47339" y="839057"/>
                  </a:cubicBezTo>
                  <a:close/>
                  <a:moveTo>
                    <a:pt x="94678" y="94678"/>
                  </a:moveTo>
                  <a:lnTo>
                    <a:pt x="94678" y="677323"/>
                  </a:lnTo>
                  <a:lnTo>
                    <a:pt x="677323" y="94678"/>
                  </a:lnTo>
                  <a:lnTo>
                    <a:pt x="94678" y="9467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>
                <a:latin typeface="Agency FB" panose="020B0503020202020204" pitchFamily="34" charset="0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6746F64B-2A8F-4F08-9433-B4821D0E9590}"/>
                </a:ext>
              </a:extLst>
            </p:cNvPr>
            <p:cNvSpPr/>
            <p:nvPr/>
          </p:nvSpPr>
          <p:spPr>
            <a:xfrm>
              <a:off x="1362075" y="5242199"/>
              <a:ext cx="790479" cy="790173"/>
            </a:xfrm>
            <a:custGeom>
              <a:avLst/>
              <a:gdLst>
                <a:gd name="connsiteX0" fmla="*/ 743140 w 790479"/>
                <a:gd name="connsiteY0" fmla="*/ 790173 h 790173"/>
                <a:gd name="connsiteX1" fmla="*/ 742855 w 790479"/>
                <a:gd name="connsiteY1" fmla="*/ 790173 h 790173"/>
                <a:gd name="connsiteX2" fmla="*/ 47339 w 790479"/>
                <a:gd name="connsiteY2" fmla="*/ 790173 h 790173"/>
                <a:gd name="connsiteX3" fmla="*/ 0 w 790479"/>
                <a:gd name="connsiteY3" fmla="*/ 742834 h 790173"/>
                <a:gd name="connsiteX4" fmla="*/ 0 w 790479"/>
                <a:gd name="connsiteY4" fmla="*/ 47318 h 790173"/>
                <a:gd name="connsiteX5" fmla="*/ 29242 w 790479"/>
                <a:gd name="connsiteY5" fmla="*/ 3599 h 790173"/>
                <a:gd name="connsiteX6" fmla="*/ 80867 w 790479"/>
                <a:gd name="connsiteY6" fmla="*/ 13886 h 790173"/>
                <a:gd name="connsiteX7" fmla="*/ 773716 w 790479"/>
                <a:gd name="connsiteY7" fmla="*/ 706734 h 790173"/>
                <a:gd name="connsiteX8" fmla="*/ 790480 w 790479"/>
                <a:gd name="connsiteY8" fmla="*/ 742929 h 790173"/>
                <a:gd name="connsiteX9" fmla="*/ 743140 w 790479"/>
                <a:gd name="connsiteY9" fmla="*/ 790173 h 790173"/>
                <a:gd name="connsiteX10" fmla="*/ 94678 w 790479"/>
                <a:gd name="connsiteY10" fmla="*/ 695399 h 790173"/>
                <a:gd name="connsiteX11" fmla="*/ 628650 w 790479"/>
                <a:gd name="connsiteY11" fmla="*/ 695399 h 790173"/>
                <a:gd name="connsiteX12" fmla="*/ 94678 w 790479"/>
                <a:gd name="connsiteY12" fmla="*/ 161523 h 790173"/>
                <a:gd name="connsiteX13" fmla="*/ 94678 w 790479"/>
                <a:gd name="connsiteY13" fmla="*/ 695399 h 790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90479" h="790173">
                  <a:moveTo>
                    <a:pt x="743140" y="790173"/>
                  </a:moveTo>
                  <a:cubicBezTo>
                    <a:pt x="743045" y="790173"/>
                    <a:pt x="742950" y="790173"/>
                    <a:pt x="742855" y="790173"/>
                  </a:cubicBezTo>
                  <a:lnTo>
                    <a:pt x="47339" y="790173"/>
                  </a:lnTo>
                  <a:cubicBezTo>
                    <a:pt x="21146" y="790173"/>
                    <a:pt x="0" y="768933"/>
                    <a:pt x="0" y="742834"/>
                  </a:cubicBezTo>
                  <a:lnTo>
                    <a:pt x="0" y="47318"/>
                  </a:lnTo>
                  <a:cubicBezTo>
                    <a:pt x="0" y="28173"/>
                    <a:pt x="11525" y="10933"/>
                    <a:pt x="29242" y="3599"/>
                  </a:cubicBezTo>
                  <a:cubicBezTo>
                    <a:pt x="46958" y="-3736"/>
                    <a:pt x="67342" y="360"/>
                    <a:pt x="80867" y="13886"/>
                  </a:cubicBezTo>
                  <a:lnTo>
                    <a:pt x="773716" y="706734"/>
                  </a:lnTo>
                  <a:cubicBezTo>
                    <a:pt x="784003" y="715402"/>
                    <a:pt x="790480" y="728451"/>
                    <a:pt x="790480" y="742929"/>
                  </a:cubicBezTo>
                  <a:cubicBezTo>
                    <a:pt x="790480" y="768933"/>
                    <a:pt x="769334" y="790173"/>
                    <a:pt x="743140" y="790173"/>
                  </a:cubicBezTo>
                  <a:close/>
                  <a:moveTo>
                    <a:pt x="94678" y="695399"/>
                  </a:moveTo>
                  <a:lnTo>
                    <a:pt x="628650" y="695399"/>
                  </a:lnTo>
                  <a:lnTo>
                    <a:pt x="94678" y="161523"/>
                  </a:lnTo>
                  <a:lnTo>
                    <a:pt x="94678" y="69539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>
                <a:latin typeface="Agency FB" panose="020B0503020202020204" pitchFamily="34" charset="0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F6F3E85D-5AB1-414D-B8A9-5186E37E3CCF}"/>
                </a:ext>
              </a:extLst>
            </p:cNvPr>
            <p:cNvSpPr/>
            <p:nvPr/>
          </p:nvSpPr>
          <p:spPr>
            <a:xfrm>
              <a:off x="10076518" y="5276870"/>
              <a:ext cx="755501" cy="755502"/>
            </a:xfrm>
            <a:custGeom>
              <a:avLst/>
              <a:gdLst>
                <a:gd name="connsiteX0" fmla="*/ 708067 w 755501"/>
                <a:gd name="connsiteY0" fmla="*/ 755502 h 755502"/>
                <a:gd name="connsiteX1" fmla="*/ 47318 w 755501"/>
                <a:gd name="connsiteY1" fmla="*/ 755502 h 755502"/>
                <a:gd name="connsiteX2" fmla="*/ 3599 w 755501"/>
                <a:gd name="connsiteY2" fmla="*/ 726260 h 755502"/>
                <a:gd name="connsiteX3" fmla="*/ 13885 w 755501"/>
                <a:gd name="connsiteY3" fmla="*/ 674635 h 755502"/>
                <a:gd name="connsiteX4" fmla="*/ 674635 w 755501"/>
                <a:gd name="connsiteY4" fmla="*/ 13886 h 755502"/>
                <a:gd name="connsiteX5" fmla="*/ 726261 w 755501"/>
                <a:gd name="connsiteY5" fmla="*/ 3599 h 755502"/>
                <a:gd name="connsiteX6" fmla="*/ 755502 w 755501"/>
                <a:gd name="connsiteY6" fmla="*/ 47318 h 755502"/>
                <a:gd name="connsiteX7" fmla="*/ 755502 w 755501"/>
                <a:gd name="connsiteY7" fmla="*/ 708068 h 755502"/>
                <a:gd name="connsiteX8" fmla="*/ 708067 w 755501"/>
                <a:gd name="connsiteY8" fmla="*/ 755502 h 755502"/>
                <a:gd name="connsiteX9" fmla="*/ 161618 w 755501"/>
                <a:gd name="connsiteY9" fmla="*/ 660728 h 755502"/>
                <a:gd name="connsiteX10" fmla="*/ 660728 w 755501"/>
                <a:gd name="connsiteY10" fmla="*/ 660728 h 755502"/>
                <a:gd name="connsiteX11" fmla="*/ 660728 w 755501"/>
                <a:gd name="connsiteY11" fmla="*/ 161618 h 755502"/>
                <a:gd name="connsiteX12" fmla="*/ 161618 w 755501"/>
                <a:gd name="connsiteY12" fmla="*/ 660728 h 755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55501" h="755502">
                  <a:moveTo>
                    <a:pt x="708067" y="755502"/>
                  </a:moveTo>
                  <a:lnTo>
                    <a:pt x="47318" y="755502"/>
                  </a:lnTo>
                  <a:cubicBezTo>
                    <a:pt x="28173" y="755502"/>
                    <a:pt x="10933" y="743977"/>
                    <a:pt x="3599" y="726260"/>
                  </a:cubicBezTo>
                  <a:cubicBezTo>
                    <a:pt x="-3736" y="708544"/>
                    <a:pt x="360" y="688160"/>
                    <a:pt x="13885" y="674635"/>
                  </a:cubicBezTo>
                  <a:lnTo>
                    <a:pt x="674635" y="13886"/>
                  </a:lnTo>
                  <a:cubicBezTo>
                    <a:pt x="688161" y="360"/>
                    <a:pt x="708544" y="-3736"/>
                    <a:pt x="726261" y="3599"/>
                  </a:cubicBezTo>
                  <a:cubicBezTo>
                    <a:pt x="743977" y="10933"/>
                    <a:pt x="755502" y="28173"/>
                    <a:pt x="755502" y="47318"/>
                  </a:cubicBezTo>
                  <a:lnTo>
                    <a:pt x="755502" y="708068"/>
                  </a:lnTo>
                  <a:cubicBezTo>
                    <a:pt x="755407" y="734262"/>
                    <a:pt x="734166" y="755502"/>
                    <a:pt x="708067" y="755502"/>
                  </a:cubicBezTo>
                  <a:close/>
                  <a:moveTo>
                    <a:pt x="161618" y="660728"/>
                  </a:moveTo>
                  <a:lnTo>
                    <a:pt x="660728" y="660728"/>
                  </a:lnTo>
                  <a:lnTo>
                    <a:pt x="660728" y="161618"/>
                  </a:lnTo>
                  <a:lnTo>
                    <a:pt x="161618" y="66072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>
                <a:latin typeface="Agency FB" panose="020B0503020202020204" pitchFamily="34" charset="0"/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B0A65CC-E874-4DB0-8A6E-AAEAD5CC5D77}"/>
              </a:ext>
            </a:extLst>
          </p:cNvPr>
          <p:cNvGrpSpPr/>
          <p:nvPr/>
        </p:nvGrpSpPr>
        <p:grpSpPr>
          <a:xfrm rot="17433818">
            <a:off x="6397463" y="2376128"/>
            <a:ext cx="9456637" cy="2821939"/>
            <a:chOff x="3387878" y="-523257"/>
            <a:chExt cx="9456637" cy="2821939"/>
          </a:xfrm>
        </p:grpSpPr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8C3BDFE5-4C88-448D-BA74-22F428498DF5}"/>
                </a:ext>
              </a:extLst>
            </p:cNvPr>
            <p:cNvSpPr/>
            <p:nvPr/>
          </p:nvSpPr>
          <p:spPr>
            <a:xfrm>
              <a:off x="3387878" y="-523257"/>
              <a:ext cx="9086201" cy="2821939"/>
            </a:xfrm>
            <a:custGeom>
              <a:avLst/>
              <a:gdLst>
                <a:gd name="connsiteX0" fmla="*/ 0 w 9086201"/>
                <a:gd name="connsiteY0" fmla="*/ 2821940 h 2821939"/>
                <a:gd name="connsiteX1" fmla="*/ 1635859 w 9086201"/>
                <a:gd name="connsiteY1" fmla="*/ 2209202 h 2821939"/>
                <a:gd name="connsiteX2" fmla="*/ 2435667 w 9086201"/>
                <a:gd name="connsiteY2" fmla="*/ 2475768 h 2821939"/>
                <a:gd name="connsiteX3" fmla="*/ 9086202 w 9086201"/>
                <a:gd name="connsiteY3" fmla="*/ 0 h 2821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86201" h="2821939">
                  <a:moveTo>
                    <a:pt x="0" y="2821940"/>
                  </a:moveTo>
                  <a:lnTo>
                    <a:pt x="1635859" y="2209202"/>
                  </a:lnTo>
                  <a:lnTo>
                    <a:pt x="2435667" y="2475768"/>
                  </a:lnTo>
                  <a:lnTo>
                    <a:pt x="9086202" y="0"/>
                  </a:lnTo>
                </a:path>
              </a:pathLst>
            </a:custGeom>
            <a:noFill/>
            <a:ln w="62175" cap="flat">
              <a:solidFill>
                <a:srgbClr val="5CC6D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th-TH">
                <a:latin typeface="Agency FB" panose="020B0503020202020204" pitchFamily="34" charset="0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9E5C5C5A-9201-495A-82CB-A266AEC0243F}"/>
                </a:ext>
              </a:extLst>
            </p:cNvPr>
            <p:cNvSpPr/>
            <p:nvPr/>
          </p:nvSpPr>
          <p:spPr>
            <a:xfrm>
              <a:off x="7775474" y="238656"/>
              <a:ext cx="5069041" cy="1306198"/>
            </a:xfrm>
            <a:custGeom>
              <a:avLst/>
              <a:gdLst>
                <a:gd name="connsiteX0" fmla="*/ 0 w 5069041"/>
                <a:gd name="connsiteY0" fmla="*/ 1206794 h 1306198"/>
                <a:gd name="connsiteX1" fmla="*/ 2201227 w 5069041"/>
                <a:gd name="connsiteY1" fmla="*/ 382281 h 1306198"/>
                <a:gd name="connsiteX2" fmla="*/ 2999728 w 5069041"/>
                <a:gd name="connsiteY2" fmla="*/ 648289 h 1306198"/>
                <a:gd name="connsiteX3" fmla="*/ 4730278 w 5069041"/>
                <a:gd name="connsiteY3" fmla="*/ 0 h 1306198"/>
                <a:gd name="connsiteX4" fmla="*/ 5069041 w 5069041"/>
                <a:gd name="connsiteY4" fmla="*/ 112928 h 1306198"/>
                <a:gd name="connsiteX5" fmla="*/ 2272898 w 5069041"/>
                <a:gd name="connsiteY5" fmla="*/ 1160229 h 1306198"/>
                <a:gd name="connsiteX6" fmla="*/ 1438805 w 5069041"/>
                <a:gd name="connsiteY6" fmla="*/ 882371 h 1306198"/>
                <a:gd name="connsiteX7" fmla="*/ 307091 w 5069041"/>
                <a:gd name="connsiteY7" fmla="*/ 1306198 h 1306198"/>
                <a:gd name="connsiteX8" fmla="*/ 0 w 5069041"/>
                <a:gd name="connsiteY8" fmla="*/ 1206794 h 1306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069041" h="1306198">
                  <a:moveTo>
                    <a:pt x="0" y="1206794"/>
                  </a:moveTo>
                  <a:lnTo>
                    <a:pt x="2201227" y="382281"/>
                  </a:lnTo>
                  <a:lnTo>
                    <a:pt x="2999728" y="648289"/>
                  </a:lnTo>
                  <a:lnTo>
                    <a:pt x="4730278" y="0"/>
                  </a:lnTo>
                  <a:lnTo>
                    <a:pt x="5069041" y="112928"/>
                  </a:lnTo>
                  <a:lnTo>
                    <a:pt x="2272898" y="1160229"/>
                  </a:lnTo>
                  <a:lnTo>
                    <a:pt x="1438805" y="882371"/>
                  </a:lnTo>
                  <a:lnTo>
                    <a:pt x="307091" y="1306198"/>
                  </a:lnTo>
                  <a:cubicBezTo>
                    <a:pt x="307254" y="1306338"/>
                    <a:pt x="69876" y="1180584"/>
                    <a:pt x="0" y="1206794"/>
                  </a:cubicBezTo>
                  <a:close/>
                </a:path>
              </a:pathLst>
            </a:custGeom>
            <a:solidFill>
              <a:srgbClr val="5CC6D6">
                <a:alpha val="20000"/>
              </a:srgbClr>
            </a:solidFill>
            <a:ln w="163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 dirty="0">
                <a:latin typeface="Agency FB" panose="020B0503020202020204" pitchFamily="34" charset="0"/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570ED3DB-9834-4A86-A028-9986E8EAD014}"/>
                </a:ext>
              </a:extLst>
            </p:cNvPr>
            <p:cNvSpPr/>
            <p:nvPr/>
          </p:nvSpPr>
          <p:spPr>
            <a:xfrm>
              <a:off x="8669483" y="1025247"/>
              <a:ext cx="333865" cy="455057"/>
            </a:xfrm>
            <a:custGeom>
              <a:avLst/>
              <a:gdLst>
                <a:gd name="connsiteX0" fmla="*/ 182197 w 333865"/>
                <a:gd name="connsiteY0" fmla="*/ 56743 h 455057"/>
                <a:gd name="connsiteX1" fmla="*/ 333866 w 333865"/>
                <a:gd name="connsiteY1" fmla="*/ 0 h 455057"/>
                <a:gd name="connsiteX2" fmla="*/ 151831 w 333865"/>
                <a:gd name="connsiteY2" fmla="*/ 398175 h 455057"/>
                <a:gd name="connsiteX3" fmla="*/ 0 w 333865"/>
                <a:gd name="connsiteY3" fmla="*/ 455057 h 455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3865" h="455057">
                  <a:moveTo>
                    <a:pt x="182197" y="56743"/>
                  </a:moveTo>
                  <a:lnTo>
                    <a:pt x="333866" y="0"/>
                  </a:lnTo>
                  <a:lnTo>
                    <a:pt x="151831" y="398175"/>
                  </a:lnTo>
                  <a:lnTo>
                    <a:pt x="0" y="455057"/>
                  </a:lnTo>
                  <a:close/>
                </a:path>
              </a:pathLst>
            </a:custGeom>
            <a:solidFill>
              <a:srgbClr val="5CC6D6">
                <a:alpha val="20000"/>
              </a:srgbClr>
            </a:solidFill>
            <a:ln w="163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>
                <a:latin typeface="Agency FB" panose="020B0503020202020204" pitchFamily="34" charset="0"/>
              </a:endParaRP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18EDB6D8-B21C-41F9-BE3B-69E153C74992}"/>
                </a:ext>
              </a:extLst>
            </p:cNvPr>
            <p:cNvSpPr/>
            <p:nvPr/>
          </p:nvSpPr>
          <p:spPr>
            <a:xfrm>
              <a:off x="8967268" y="913714"/>
              <a:ext cx="333702" cy="455057"/>
            </a:xfrm>
            <a:custGeom>
              <a:avLst/>
              <a:gdLst>
                <a:gd name="connsiteX0" fmla="*/ 182198 w 333702"/>
                <a:gd name="connsiteY0" fmla="*/ 56743 h 455057"/>
                <a:gd name="connsiteX1" fmla="*/ 333702 w 333702"/>
                <a:gd name="connsiteY1" fmla="*/ 0 h 455057"/>
                <a:gd name="connsiteX2" fmla="*/ 151831 w 333702"/>
                <a:gd name="connsiteY2" fmla="*/ 398175 h 455057"/>
                <a:gd name="connsiteX3" fmla="*/ 0 w 333702"/>
                <a:gd name="connsiteY3" fmla="*/ 455057 h 455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3702" h="455057">
                  <a:moveTo>
                    <a:pt x="182198" y="56743"/>
                  </a:moveTo>
                  <a:lnTo>
                    <a:pt x="333702" y="0"/>
                  </a:lnTo>
                  <a:lnTo>
                    <a:pt x="151831" y="398175"/>
                  </a:lnTo>
                  <a:lnTo>
                    <a:pt x="0" y="455057"/>
                  </a:lnTo>
                  <a:close/>
                </a:path>
              </a:pathLst>
            </a:custGeom>
            <a:solidFill>
              <a:srgbClr val="5CC6D6">
                <a:alpha val="20000"/>
              </a:srgbClr>
            </a:solidFill>
            <a:ln w="163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>
                <a:latin typeface="Agency FB" panose="020B0503020202020204" pitchFamily="34" charset="0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C71970E2-972F-4DB1-A224-5383CFD0D39F}"/>
                </a:ext>
              </a:extLst>
            </p:cNvPr>
            <p:cNvSpPr/>
            <p:nvPr/>
          </p:nvSpPr>
          <p:spPr>
            <a:xfrm>
              <a:off x="9265053" y="802180"/>
              <a:ext cx="333702" cy="455057"/>
            </a:xfrm>
            <a:custGeom>
              <a:avLst/>
              <a:gdLst>
                <a:gd name="connsiteX0" fmla="*/ 182198 w 333702"/>
                <a:gd name="connsiteY0" fmla="*/ 56743 h 455057"/>
                <a:gd name="connsiteX1" fmla="*/ 333702 w 333702"/>
                <a:gd name="connsiteY1" fmla="*/ 0 h 455057"/>
                <a:gd name="connsiteX2" fmla="*/ 151832 w 333702"/>
                <a:gd name="connsiteY2" fmla="*/ 398175 h 455057"/>
                <a:gd name="connsiteX3" fmla="*/ 0 w 333702"/>
                <a:gd name="connsiteY3" fmla="*/ 455057 h 455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3702" h="455057">
                  <a:moveTo>
                    <a:pt x="182198" y="56743"/>
                  </a:moveTo>
                  <a:lnTo>
                    <a:pt x="333702" y="0"/>
                  </a:lnTo>
                  <a:lnTo>
                    <a:pt x="151832" y="398175"/>
                  </a:lnTo>
                  <a:lnTo>
                    <a:pt x="0" y="455057"/>
                  </a:lnTo>
                  <a:close/>
                </a:path>
              </a:pathLst>
            </a:custGeom>
            <a:solidFill>
              <a:srgbClr val="5CC6D6">
                <a:alpha val="20000"/>
              </a:srgbClr>
            </a:solidFill>
            <a:ln w="163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>
                <a:latin typeface="Agency FB" panose="020B0503020202020204" pitchFamily="34" charset="0"/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A05A0242-67AA-4BE1-B68A-77E2EEA65269}"/>
                </a:ext>
              </a:extLst>
            </p:cNvPr>
            <p:cNvSpPr/>
            <p:nvPr/>
          </p:nvSpPr>
          <p:spPr>
            <a:xfrm>
              <a:off x="9562676" y="690646"/>
              <a:ext cx="333864" cy="455057"/>
            </a:xfrm>
            <a:custGeom>
              <a:avLst/>
              <a:gdLst>
                <a:gd name="connsiteX0" fmla="*/ 182360 w 333864"/>
                <a:gd name="connsiteY0" fmla="*/ 56743 h 455057"/>
                <a:gd name="connsiteX1" fmla="*/ 333865 w 333864"/>
                <a:gd name="connsiteY1" fmla="*/ 0 h 455057"/>
                <a:gd name="connsiteX2" fmla="*/ 151994 w 333864"/>
                <a:gd name="connsiteY2" fmla="*/ 398175 h 455057"/>
                <a:gd name="connsiteX3" fmla="*/ 0 w 333864"/>
                <a:gd name="connsiteY3" fmla="*/ 455057 h 455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3864" h="455057">
                  <a:moveTo>
                    <a:pt x="182360" y="56743"/>
                  </a:moveTo>
                  <a:lnTo>
                    <a:pt x="333865" y="0"/>
                  </a:lnTo>
                  <a:lnTo>
                    <a:pt x="151994" y="398175"/>
                  </a:lnTo>
                  <a:lnTo>
                    <a:pt x="0" y="455057"/>
                  </a:lnTo>
                  <a:close/>
                </a:path>
              </a:pathLst>
            </a:custGeom>
            <a:solidFill>
              <a:srgbClr val="5CC6D6">
                <a:alpha val="20000"/>
              </a:srgbClr>
            </a:solidFill>
            <a:ln w="163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>
                <a:latin typeface="Agency FB" panose="020B0503020202020204" pitchFamily="34" charset="0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C03D5B0D-41ED-4C5B-8E0B-7D0493192F19}"/>
                </a:ext>
              </a:extLst>
            </p:cNvPr>
            <p:cNvSpPr/>
            <p:nvPr/>
          </p:nvSpPr>
          <p:spPr>
            <a:xfrm>
              <a:off x="9860461" y="579113"/>
              <a:ext cx="333865" cy="455057"/>
            </a:xfrm>
            <a:custGeom>
              <a:avLst/>
              <a:gdLst>
                <a:gd name="connsiteX0" fmla="*/ 182360 w 333865"/>
                <a:gd name="connsiteY0" fmla="*/ 56743 h 455057"/>
                <a:gd name="connsiteX1" fmla="*/ 333866 w 333865"/>
                <a:gd name="connsiteY1" fmla="*/ 0 h 455057"/>
                <a:gd name="connsiteX2" fmla="*/ 151831 w 333865"/>
                <a:gd name="connsiteY2" fmla="*/ 398175 h 455057"/>
                <a:gd name="connsiteX3" fmla="*/ 0 w 333865"/>
                <a:gd name="connsiteY3" fmla="*/ 455057 h 455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3865" h="455057">
                  <a:moveTo>
                    <a:pt x="182360" y="56743"/>
                  </a:moveTo>
                  <a:lnTo>
                    <a:pt x="333866" y="0"/>
                  </a:lnTo>
                  <a:lnTo>
                    <a:pt x="151831" y="398175"/>
                  </a:lnTo>
                  <a:lnTo>
                    <a:pt x="0" y="455057"/>
                  </a:lnTo>
                  <a:close/>
                </a:path>
              </a:pathLst>
            </a:custGeom>
            <a:solidFill>
              <a:srgbClr val="5CC6D6">
                <a:alpha val="20000"/>
              </a:srgbClr>
            </a:solidFill>
            <a:ln w="163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>
                <a:latin typeface="Agency FB" panose="020B0503020202020204" pitchFamily="34" charset="0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C4028245-3E3C-45BE-8220-1FD6E2CCD354}"/>
                </a:ext>
              </a:extLst>
            </p:cNvPr>
            <p:cNvSpPr/>
            <p:nvPr/>
          </p:nvSpPr>
          <p:spPr>
            <a:xfrm>
              <a:off x="10158246" y="467579"/>
              <a:ext cx="333865" cy="455057"/>
            </a:xfrm>
            <a:custGeom>
              <a:avLst/>
              <a:gdLst>
                <a:gd name="connsiteX0" fmla="*/ 182197 w 333865"/>
                <a:gd name="connsiteY0" fmla="*/ 56743 h 455057"/>
                <a:gd name="connsiteX1" fmla="*/ 333866 w 333865"/>
                <a:gd name="connsiteY1" fmla="*/ 0 h 455057"/>
                <a:gd name="connsiteX2" fmla="*/ 151831 w 333865"/>
                <a:gd name="connsiteY2" fmla="*/ 398175 h 455057"/>
                <a:gd name="connsiteX3" fmla="*/ 0 w 333865"/>
                <a:gd name="connsiteY3" fmla="*/ 455057 h 455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3865" h="455057">
                  <a:moveTo>
                    <a:pt x="182197" y="56743"/>
                  </a:moveTo>
                  <a:lnTo>
                    <a:pt x="333866" y="0"/>
                  </a:lnTo>
                  <a:lnTo>
                    <a:pt x="151831" y="398175"/>
                  </a:lnTo>
                  <a:lnTo>
                    <a:pt x="0" y="455057"/>
                  </a:lnTo>
                  <a:close/>
                </a:path>
              </a:pathLst>
            </a:custGeom>
            <a:solidFill>
              <a:srgbClr val="5CC6D6">
                <a:alpha val="20000"/>
              </a:srgbClr>
            </a:solidFill>
            <a:ln w="163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>
                <a:latin typeface="Agency FB" panose="020B0503020202020204" pitchFamily="34" charset="0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5651C588-FDFF-4B08-B0AE-AA0A04F7F854}"/>
                </a:ext>
              </a:extLst>
            </p:cNvPr>
            <p:cNvSpPr/>
            <p:nvPr/>
          </p:nvSpPr>
          <p:spPr>
            <a:xfrm>
              <a:off x="10456031" y="356046"/>
              <a:ext cx="333865" cy="455057"/>
            </a:xfrm>
            <a:custGeom>
              <a:avLst/>
              <a:gdLst>
                <a:gd name="connsiteX0" fmla="*/ 182198 w 333865"/>
                <a:gd name="connsiteY0" fmla="*/ 56743 h 455057"/>
                <a:gd name="connsiteX1" fmla="*/ 333866 w 333865"/>
                <a:gd name="connsiteY1" fmla="*/ 0 h 455057"/>
                <a:gd name="connsiteX2" fmla="*/ 151831 w 333865"/>
                <a:gd name="connsiteY2" fmla="*/ 398175 h 455057"/>
                <a:gd name="connsiteX3" fmla="*/ 0 w 333865"/>
                <a:gd name="connsiteY3" fmla="*/ 455057 h 455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3865" h="455057">
                  <a:moveTo>
                    <a:pt x="182198" y="56743"/>
                  </a:moveTo>
                  <a:lnTo>
                    <a:pt x="333866" y="0"/>
                  </a:lnTo>
                  <a:lnTo>
                    <a:pt x="151831" y="398175"/>
                  </a:lnTo>
                  <a:lnTo>
                    <a:pt x="0" y="455057"/>
                  </a:lnTo>
                  <a:close/>
                </a:path>
              </a:pathLst>
            </a:custGeom>
            <a:solidFill>
              <a:srgbClr val="5CC6D6">
                <a:alpha val="20000"/>
              </a:srgbClr>
            </a:solidFill>
            <a:ln w="163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>
                <a:latin typeface="Agency FB" panose="020B0503020202020204" pitchFamily="34" charset="0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33E7FF48-9CC2-42DD-BDF7-F91443C09246}"/>
                </a:ext>
              </a:extLst>
            </p:cNvPr>
            <p:cNvSpPr/>
            <p:nvPr/>
          </p:nvSpPr>
          <p:spPr>
            <a:xfrm>
              <a:off x="10753816" y="244512"/>
              <a:ext cx="333865" cy="455057"/>
            </a:xfrm>
            <a:custGeom>
              <a:avLst/>
              <a:gdLst>
                <a:gd name="connsiteX0" fmla="*/ 182198 w 333865"/>
                <a:gd name="connsiteY0" fmla="*/ 56743 h 455057"/>
                <a:gd name="connsiteX1" fmla="*/ 333866 w 333865"/>
                <a:gd name="connsiteY1" fmla="*/ 0 h 455057"/>
                <a:gd name="connsiteX2" fmla="*/ 151832 w 333865"/>
                <a:gd name="connsiteY2" fmla="*/ 398175 h 455057"/>
                <a:gd name="connsiteX3" fmla="*/ 0 w 333865"/>
                <a:gd name="connsiteY3" fmla="*/ 455057 h 455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3865" h="455057">
                  <a:moveTo>
                    <a:pt x="182198" y="56743"/>
                  </a:moveTo>
                  <a:lnTo>
                    <a:pt x="333866" y="0"/>
                  </a:lnTo>
                  <a:lnTo>
                    <a:pt x="151832" y="398175"/>
                  </a:lnTo>
                  <a:lnTo>
                    <a:pt x="0" y="455057"/>
                  </a:lnTo>
                  <a:close/>
                </a:path>
              </a:pathLst>
            </a:custGeom>
            <a:solidFill>
              <a:srgbClr val="5CC6D6">
                <a:alpha val="20000"/>
              </a:srgbClr>
            </a:solidFill>
            <a:ln w="163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 dirty="0">
                <a:latin typeface="Agency FB" panose="020B0503020202020204" pitchFamily="34" charset="0"/>
              </a:endParaRPr>
            </a:p>
          </p:txBody>
        </p:sp>
      </p:grp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ACC7EEC9-99D8-4A6A-8FE3-48300AE77D89}"/>
              </a:ext>
            </a:extLst>
          </p:cNvPr>
          <p:cNvSpPr/>
          <p:nvPr/>
        </p:nvSpPr>
        <p:spPr>
          <a:xfrm rot="17410828">
            <a:off x="9603314" y="5375837"/>
            <a:ext cx="4053078" cy="1700608"/>
          </a:xfrm>
          <a:custGeom>
            <a:avLst/>
            <a:gdLst>
              <a:gd name="connsiteX0" fmla="*/ 0 w 4053078"/>
              <a:gd name="connsiteY0" fmla="*/ 1700609 h 1700608"/>
              <a:gd name="connsiteX1" fmla="*/ 3158580 w 4053078"/>
              <a:gd name="connsiteY1" fmla="*/ 570215 h 1700608"/>
              <a:gd name="connsiteX2" fmla="*/ 3288208 w 4053078"/>
              <a:gd name="connsiteY2" fmla="*/ 286502 h 1700608"/>
              <a:gd name="connsiteX3" fmla="*/ 4053078 w 4053078"/>
              <a:gd name="connsiteY3" fmla="*/ 0 h 170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3078" h="1700608">
                <a:moveTo>
                  <a:pt x="0" y="1700609"/>
                </a:moveTo>
                <a:lnTo>
                  <a:pt x="3158580" y="570215"/>
                </a:lnTo>
                <a:lnTo>
                  <a:pt x="3288208" y="286502"/>
                </a:lnTo>
                <a:lnTo>
                  <a:pt x="4053078" y="0"/>
                </a:lnTo>
              </a:path>
            </a:pathLst>
          </a:custGeom>
          <a:noFill/>
          <a:ln w="52348" cap="flat">
            <a:solidFill>
              <a:srgbClr val="5CC6D6"/>
            </a:solidFill>
            <a:prstDash val="solid"/>
            <a:miter/>
          </a:ln>
        </p:spPr>
        <p:txBody>
          <a:bodyPr rtlCol="0" anchor="ctr"/>
          <a:lstStyle/>
          <a:p>
            <a:endParaRPr lang="th-TH">
              <a:latin typeface="Agency FB" panose="020B0503020202020204" pitchFamily="34" charset="0"/>
            </a:endParaRPr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5B60E38E-130A-4C91-AB14-8B5D7D7C6011}"/>
              </a:ext>
            </a:extLst>
          </p:cNvPr>
          <p:cNvSpPr/>
          <p:nvPr/>
        </p:nvSpPr>
        <p:spPr>
          <a:xfrm rot="6658355">
            <a:off x="10089615" y="3588052"/>
            <a:ext cx="2960609" cy="1722725"/>
          </a:xfrm>
          <a:custGeom>
            <a:avLst/>
            <a:gdLst>
              <a:gd name="connsiteX0" fmla="*/ 5280952 w 5280951"/>
              <a:gd name="connsiteY0" fmla="*/ 0 h 3072890"/>
              <a:gd name="connsiteX1" fmla="*/ 603570 w 5280951"/>
              <a:gd name="connsiteY1" fmla="*/ 1752054 h 3072890"/>
              <a:gd name="connsiteX2" fmla="*/ 0 w 5280951"/>
              <a:gd name="connsiteY2" fmla="*/ 3072891 h 3072890"/>
              <a:gd name="connsiteX3" fmla="*/ 2241552 w 5280951"/>
              <a:gd name="connsiteY3" fmla="*/ 2233321 h 3072890"/>
              <a:gd name="connsiteX4" fmla="*/ 3993815 w 5280951"/>
              <a:gd name="connsiteY4" fmla="*/ 2817200 h 3072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80951" h="3072890">
                <a:moveTo>
                  <a:pt x="5280952" y="0"/>
                </a:moveTo>
                <a:lnTo>
                  <a:pt x="603570" y="1752054"/>
                </a:lnTo>
                <a:lnTo>
                  <a:pt x="0" y="3072891"/>
                </a:lnTo>
                <a:lnTo>
                  <a:pt x="2241552" y="2233321"/>
                </a:lnTo>
                <a:lnTo>
                  <a:pt x="3993815" y="2817200"/>
                </a:lnTo>
                <a:close/>
              </a:path>
            </a:pathLst>
          </a:custGeom>
          <a:solidFill>
            <a:srgbClr val="5CC6D6">
              <a:alpha val="20000"/>
            </a:srgbClr>
          </a:solidFill>
          <a:ln w="16322" cap="flat">
            <a:noFill/>
            <a:prstDash val="solid"/>
            <a:miter/>
          </a:ln>
        </p:spPr>
        <p:txBody>
          <a:bodyPr rtlCol="0" anchor="ctr"/>
          <a:lstStyle/>
          <a:p>
            <a:endParaRPr lang="th-TH" dirty="0">
              <a:latin typeface="Agency FB" panose="020B0503020202020204" pitchFamily="34" charset="0"/>
            </a:endParaRPr>
          </a:p>
        </p:txBody>
      </p:sp>
      <p:grpSp>
        <p:nvGrpSpPr>
          <p:cNvPr id="48" name="Graphic 36">
            <a:extLst>
              <a:ext uri="{FF2B5EF4-FFF2-40B4-BE49-F238E27FC236}">
                <a16:creationId xmlns:a16="http://schemas.microsoft.com/office/drawing/2014/main" id="{AEC3CA97-658D-48CB-AD95-E64E4A71AC67}"/>
              </a:ext>
            </a:extLst>
          </p:cNvPr>
          <p:cNvGrpSpPr/>
          <p:nvPr/>
        </p:nvGrpSpPr>
        <p:grpSpPr>
          <a:xfrm rot="16200000">
            <a:off x="-1615285" y="2801872"/>
            <a:ext cx="3058050" cy="1334364"/>
            <a:chOff x="4071077" y="2539688"/>
            <a:chExt cx="3058050" cy="1334364"/>
          </a:xfrm>
          <a:solidFill>
            <a:srgbClr val="FFFFFF"/>
          </a:solidFill>
        </p:grpSpPr>
        <p:grpSp>
          <p:nvGrpSpPr>
            <p:cNvPr id="49" name="Graphic 36">
              <a:extLst>
                <a:ext uri="{FF2B5EF4-FFF2-40B4-BE49-F238E27FC236}">
                  <a16:creationId xmlns:a16="http://schemas.microsoft.com/office/drawing/2014/main" id="{FCBCA650-3BF3-466F-9967-CB80A9D5312D}"/>
                </a:ext>
              </a:extLst>
            </p:cNvPr>
            <p:cNvGrpSpPr/>
            <p:nvPr/>
          </p:nvGrpSpPr>
          <p:grpSpPr>
            <a:xfrm>
              <a:off x="4071077" y="3855277"/>
              <a:ext cx="3058050" cy="18775"/>
              <a:chOff x="4071077" y="3855277"/>
              <a:chExt cx="3058050" cy="18775"/>
            </a:xfrm>
            <a:solidFill>
              <a:srgbClr val="FFFFFF"/>
            </a:solidFill>
          </p:grpSpPr>
          <p:sp>
            <p:nvSpPr>
              <p:cNvPr id="162" name="Freeform: Shape 161">
                <a:extLst>
                  <a:ext uri="{FF2B5EF4-FFF2-40B4-BE49-F238E27FC236}">
                    <a16:creationId xmlns:a16="http://schemas.microsoft.com/office/drawing/2014/main" id="{84861909-8F41-4851-9AC7-0C2E92F6540A}"/>
                  </a:ext>
                </a:extLst>
              </p:cNvPr>
              <p:cNvSpPr/>
              <p:nvPr/>
            </p:nvSpPr>
            <p:spPr>
              <a:xfrm>
                <a:off x="7110351" y="385527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63" name="Freeform: Shape 162">
                <a:extLst>
                  <a:ext uri="{FF2B5EF4-FFF2-40B4-BE49-F238E27FC236}">
                    <a16:creationId xmlns:a16="http://schemas.microsoft.com/office/drawing/2014/main" id="{B7C91AD6-C7C2-4D4B-BFE3-6C8A59E78CF4}"/>
                  </a:ext>
                </a:extLst>
              </p:cNvPr>
              <p:cNvSpPr/>
              <p:nvPr/>
            </p:nvSpPr>
            <p:spPr>
              <a:xfrm>
                <a:off x="6893326" y="385527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049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64" name="Freeform: Shape 163">
                <a:extLst>
                  <a:ext uri="{FF2B5EF4-FFF2-40B4-BE49-F238E27FC236}">
                    <a16:creationId xmlns:a16="http://schemas.microsoft.com/office/drawing/2014/main" id="{C253265E-7649-4D98-805A-8B2295574DA1}"/>
                  </a:ext>
                </a:extLst>
              </p:cNvPr>
              <p:cNvSpPr/>
              <p:nvPr/>
            </p:nvSpPr>
            <p:spPr>
              <a:xfrm>
                <a:off x="6676116" y="385527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65" name="Freeform: Shape 164">
                <a:extLst>
                  <a:ext uri="{FF2B5EF4-FFF2-40B4-BE49-F238E27FC236}">
                    <a16:creationId xmlns:a16="http://schemas.microsoft.com/office/drawing/2014/main" id="{27BAB53A-6EF7-476E-93F8-CB389A604E2B}"/>
                  </a:ext>
                </a:extLst>
              </p:cNvPr>
              <p:cNvSpPr/>
              <p:nvPr/>
            </p:nvSpPr>
            <p:spPr>
              <a:xfrm>
                <a:off x="6459091" y="385527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66" name="Freeform: Shape 165">
                <a:extLst>
                  <a:ext uri="{FF2B5EF4-FFF2-40B4-BE49-F238E27FC236}">
                    <a16:creationId xmlns:a16="http://schemas.microsoft.com/office/drawing/2014/main" id="{130A859C-1568-4138-A476-FC0AE33A6FA7}"/>
                  </a:ext>
                </a:extLst>
              </p:cNvPr>
              <p:cNvSpPr/>
              <p:nvPr/>
            </p:nvSpPr>
            <p:spPr>
              <a:xfrm>
                <a:off x="6242066" y="385527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050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67" name="Freeform: Shape 166">
                <a:extLst>
                  <a:ext uri="{FF2B5EF4-FFF2-40B4-BE49-F238E27FC236}">
                    <a16:creationId xmlns:a16="http://schemas.microsoft.com/office/drawing/2014/main" id="{F9B34BA2-3079-424C-99C4-F28261989FBB}"/>
                  </a:ext>
                </a:extLst>
              </p:cNvPr>
              <p:cNvSpPr/>
              <p:nvPr/>
            </p:nvSpPr>
            <p:spPr>
              <a:xfrm>
                <a:off x="6024856" y="385527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68" name="Freeform: Shape 167">
                <a:extLst>
                  <a:ext uri="{FF2B5EF4-FFF2-40B4-BE49-F238E27FC236}">
                    <a16:creationId xmlns:a16="http://schemas.microsoft.com/office/drawing/2014/main" id="{94DF7CBE-9D84-465E-B55F-23599F934DD5}"/>
                  </a:ext>
                </a:extLst>
              </p:cNvPr>
              <p:cNvSpPr/>
              <p:nvPr/>
            </p:nvSpPr>
            <p:spPr>
              <a:xfrm>
                <a:off x="5807831" y="385527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69" name="Freeform: Shape 168">
                <a:extLst>
                  <a:ext uri="{FF2B5EF4-FFF2-40B4-BE49-F238E27FC236}">
                    <a16:creationId xmlns:a16="http://schemas.microsoft.com/office/drawing/2014/main" id="{1930A354-D1BB-4E74-AEE9-4F571081ED53}"/>
                  </a:ext>
                </a:extLst>
              </p:cNvPr>
              <p:cNvSpPr/>
              <p:nvPr/>
            </p:nvSpPr>
            <p:spPr>
              <a:xfrm>
                <a:off x="5590806" y="385527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050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70" name="Freeform: Shape 169">
                <a:extLst>
                  <a:ext uri="{FF2B5EF4-FFF2-40B4-BE49-F238E27FC236}">
                    <a16:creationId xmlns:a16="http://schemas.microsoft.com/office/drawing/2014/main" id="{D3836DE8-DA2E-4C11-8091-125BB6DFF7F8}"/>
                  </a:ext>
                </a:extLst>
              </p:cNvPr>
              <p:cNvSpPr/>
              <p:nvPr/>
            </p:nvSpPr>
            <p:spPr>
              <a:xfrm>
                <a:off x="5373596" y="385527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71" name="Freeform: Shape 170">
                <a:extLst>
                  <a:ext uri="{FF2B5EF4-FFF2-40B4-BE49-F238E27FC236}">
                    <a16:creationId xmlns:a16="http://schemas.microsoft.com/office/drawing/2014/main" id="{F649CDB4-BEB5-4FD6-9749-9A58EC1491B8}"/>
                  </a:ext>
                </a:extLst>
              </p:cNvPr>
              <p:cNvSpPr/>
              <p:nvPr/>
            </p:nvSpPr>
            <p:spPr>
              <a:xfrm>
                <a:off x="5156571" y="385527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72" name="Freeform: Shape 171">
                <a:extLst>
                  <a:ext uri="{FF2B5EF4-FFF2-40B4-BE49-F238E27FC236}">
                    <a16:creationId xmlns:a16="http://schemas.microsoft.com/office/drawing/2014/main" id="{C9F3AC76-E0C4-42FF-907F-B7F109D493C7}"/>
                  </a:ext>
                </a:extLst>
              </p:cNvPr>
              <p:cNvSpPr/>
              <p:nvPr/>
            </p:nvSpPr>
            <p:spPr>
              <a:xfrm>
                <a:off x="4939362" y="385527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73" name="Freeform: Shape 172">
                <a:extLst>
                  <a:ext uri="{FF2B5EF4-FFF2-40B4-BE49-F238E27FC236}">
                    <a16:creationId xmlns:a16="http://schemas.microsoft.com/office/drawing/2014/main" id="{D4FB48C5-E5D2-4AEC-A602-35012EF17E8F}"/>
                  </a:ext>
                </a:extLst>
              </p:cNvPr>
              <p:cNvSpPr/>
              <p:nvPr/>
            </p:nvSpPr>
            <p:spPr>
              <a:xfrm>
                <a:off x="4722336" y="385527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74" name="Freeform: Shape 173">
                <a:extLst>
                  <a:ext uri="{FF2B5EF4-FFF2-40B4-BE49-F238E27FC236}">
                    <a16:creationId xmlns:a16="http://schemas.microsoft.com/office/drawing/2014/main" id="{70FBA3D0-4C21-4E50-AB3E-4D369180F8D2}"/>
                  </a:ext>
                </a:extLst>
              </p:cNvPr>
              <p:cNvSpPr/>
              <p:nvPr/>
            </p:nvSpPr>
            <p:spPr>
              <a:xfrm>
                <a:off x="4505311" y="385527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75" name="Freeform: Shape 174">
                <a:extLst>
                  <a:ext uri="{FF2B5EF4-FFF2-40B4-BE49-F238E27FC236}">
                    <a16:creationId xmlns:a16="http://schemas.microsoft.com/office/drawing/2014/main" id="{F8DB5B6A-0CCC-45FC-B248-5F306132A2A7}"/>
                  </a:ext>
                </a:extLst>
              </p:cNvPr>
              <p:cNvSpPr/>
              <p:nvPr/>
            </p:nvSpPr>
            <p:spPr>
              <a:xfrm>
                <a:off x="4288102" y="385527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76" name="Freeform: Shape 175">
                <a:extLst>
                  <a:ext uri="{FF2B5EF4-FFF2-40B4-BE49-F238E27FC236}">
                    <a16:creationId xmlns:a16="http://schemas.microsoft.com/office/drawing/2014/main" id="{9A2E5292-05DE-49E7-A556-7BE965449522}"/>
                  </a:ext>
                </a:extLst>
              </p:cNvPr>
              <p:cNvSpPr/>
              <p:nvPr/>
            </p:nvSpPr>
            <p:spPr>
              <a:xfrm>
                <a:off x="4071077" y="385527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</p:grpSp>
        <p:grpSp>
          <p:nvGrpSpPr>
            <p:cNvPr id="50" name="Graphic 36">
              <a:extLst>
                <a:ext uri="{FF2B5EF4-FFF2-40B4-BE49-F238E27FC236}">
                  <a16:creationId xmlns:a16="http://schemas.microsoft.com/office/drawing/2014/main" id="{3A7EB325-BA88-4AC1-9682-02D1A7DA4B25}"/>
                </a:ext>
              </a:extLst>
            </p:cNvPr>
            <p:cNvGrpSpPr/>
            <p:nvPr/>
          </p:nvGrpSpPr>
          <p:grpSpPr>
            <a:xfrm>
              <a:off x="4071077" y="3659788"/>
              <a:ext cx="3058050" cy="18775"/>
              <a:chOff x="4071077" y="3659788"/>
              <a:chExt cx="3058050" cy="18775"/>
            </a:xfrm>
            <a:solidFill>
              <a:srgbClr val="FFFFFF"/>
            </a:solidFill>
          </p:grpSpPr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id="{AB68D799-3193-44BC-9E41-D43B9DC0300F}"/>
                  </a:ext>
                </a:extLst>
              </p:cNvPr>
              <p:cNvSpPr/>
              <p:nvPr/>
            </p:nvSpPr>
            <p:spPr>
              <a:xfrm>
                <a:off x="7110351" y="365978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592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48" name="Freeform: Shape 147">
                <a:extLst>
                  <a:ext uri="{FF2B5EF4-FFF2-40B4-BE49-F238E27FC236}">
                    <a16:creationId xmlns:a16="http://schemas.microsoft.com/office/drawing/2014/main" id="{C30B93D0-2F22-4D07-961A-171E55060839}"/>
                  </a:ext>
                </a:extLst>
              </p:cNvPr>
              <p:cNvSpPr/>
              <p:nvPr/>
            </p:nvSpPr>
            <p:spPr>
              <a:xfrm>
                <a:off x="6893326" y="365978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049" y="18592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49" name="Freeform: Shape 148">
                <a:extLst>
                  <a:ext uri="{FF2B5EF4-FFF2-40B4-BE49-F238E27FC236}">
                    <a16:creationId xmlns:a16="http://schemas.microsoft.com/office/drawing/2014/main" id="{890631CD-D62A-4E77-B920-C15A1F7EAA81}"/>
                  </a:ext>
                </a:extLst>
              </p:cNvPr>
              <p:cNvSpPr/>
              <p:nvPr/>
            </p:nvSpPr>
            <p:spPr>
              <a:xfrm>
                <a:off x="6676116" y="365978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592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6AD470CC-761A-4955-9FED-9D72EF788702}"/>
                  </a:ext>
                </a:extLst>
              </p:cNvPr>
              <p:cNvSpPr/>
              <p:nvPr/>
            </p:nvSpPr>
            <p:spPr>
              <a:xfrm>
                <a:off x="6459091" y="365978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E0BBD0D9-806C-4126-A55A-1EE0CE677747}"/>
                  </a:ext>
                </a:extLst>
              </p:cNvPr>
              <p:cNvSpPr/>
              <p:nvPr/>
            </p:nvSpPr>
            <p:spPr>
              <a:xfrm>
                <a:off x="6242066" y="365978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050" y="18592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52" name="Freeform: Shape 151">
                <a:extLst>
                  <a:ext uri="{FF2B5EF4-FFF2-40B4-BE49-F238E27FC236}">
                    <a16:creationId xmlns:a16="http://schemas.microsoft.com/office/drawing/2014/main" id="{D68F0298-011E-4546-B9A0-6C4F07323BDB}"/>
                  </a:ext>
                </a:extLst>
              </p:cNvPr>
              <p:cNvSpPr/>
              <p:nvPr/>
            </p:nvSpPr>
            <p:spPr>
              <a:xfrm>
                <a:off x="6024856" y="365978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592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53" name="Freeform: Shape 152">
                <a:extLst>
                  <a:ext uri="{FF2B5EF4-FFF2-40B4-BE49-F238E27FC236}">
                    <a16:creationId xmlns:a16="http://schemas.microsoft.com/office/drawing/2014/main" id="{8DA6BA3D-8950-4F79-AC2C-D5D41D3A127D}"/>
                  </a:ext>
                </a:extLst>
              </p:cNvPr>
              <p:cNvSpPr/>
              <p:nvPr/>
            </p:nvSpPr>
            <p:spPr>
              <a:xfrm>
                <a:off x="5807831" y="365978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592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54" name="Freeform: Shape 153">
                <a:extLst>
                  <a:ext uri="{FF2B5EF4-FFF2-40B4-BE49-F238E27FC236}">
                    <a16:creationId xmlns:a16="http://schemas.microsoft.com/office/drawing/2014/main" id="{DE6C4398-6D33-40C1-8A25-F0005331DABC}"/>
                  </a:ext>
                </a:extLst>
              </p:cNvPr>
              <p:cNvSpPr/>
              <p:nvPr/>
            </p:nvSpPr>
            <p:spPr>
              <a:xfrm>
                <a:off x="5590806" y="365978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050" y="18592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55" name="Freeform: Shape 154">
                <a:extLst>
                  <a:ext uri="{FF2B5EF4-FFF2-40B4-BE49-F238E27FC236}">
                    <a16:creationId xmlns:a16="http://schemas.microsoft.com/office/drawing/2014/main" id="{0A6FF265-966C-41F1-A940-67351EDC198B}"/>
                  </a:ext>
                </a:extLst>
              </p:cNvPr>
              <p:cNvSpPr/>
              <p:nvPr/>
            </p:nvSpPr>
            <p:spPr>
              <a:xfrm>
                <a:off x="5373596" y="365978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592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56" name="Freeform: Shape 155">
                <a:extLst>
                  <a:ext uri="{FF2B5EF4-FFF2-40B4-BE49-F238E27FC236}">
                    <a16:creationId xmlns:a16="http://schemas.microsoft.com/office/drawing/2014/main" id="{5A3973B6-40F2-4C48-9E4F-6AAE124C92AC}"/>
                  </a:ext>
                </a:extLst>
              </p:cNvPr>
              <p:cNvSpPr/>
              <p:nvPr/>
            </p:nvSpPr>
            <p:spPr>
              <a:xfrm>
                <a:off x="5156571" y="365978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592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57" name="Freeform: Shape 156">
                <a:extLst>
                  <a:ext uri="{FF2B5EF4-FFF2-40B4-BE49-F238E27FC236}">
                    <a16:creationId xmlns:a16="http://schemas.microsoft.com/office/drawing/2014/main" id="{C2FBB403-0EF1-4FF3-94A1-73C03C136BA0}"/>
                  </a:ext>
                </a:extLst>
              </p:cNvPr>
              <p:cNvSpPr/>
              <p:nvPr/>
            </p:nvSpPr>
            <p:spPr>
              <a:xfrm>
                <a:off x="4939362" y="365978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592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58" name="Freeform: Shape 157">
                <a:extLst>
                  <a:ext uri="{FF2B5EF4-FFF2-40B4-BE49-F238E27FC236}">
                    <a16:creationId xmlns:a16="http://schemas.microsoft.com/office/drawing/2014/main" id="{F5A7B2C6-4701-4A16-AF28-4F3DDC930BB7}"/>
                  </a:ext>
                </a:extLst>
              </p:cNvPr>
              <p:cNvSpPr/>
              <p:nvPr/>
            </p:nvSpPr>
            <p:spPr>
              <a:xfrm>
                <a:off x="4722336" y="365978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592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59" name="Freeform: Shape 158">
                <a:extLst>
                  <a:ext uri="{FF2B5EF4-FFF2-40B4-BE49-F238E27FC236}">
                    <a16:creationId xmlns:a16="http://schemas.microsoft.com/office/drawing/2014/main" id="{95E98948-D807-4537-AB02-B4ECE7698D73}"/>
                  </a:ext>
                </a:extLst>
              </p:cNvPr>
              <p:cNvSpPr/>
              <p:nvPr/>
            </p:nvSpPr>
            <p:spPr>
              <a:xfrm>
                <a:off x="4505311" y="365978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60" name="Freeform: Shape 159">
                <a:extLst>
                  <a:ext uri="{FF2B5EF4-FFF2-40B4-BE49-F238E27FC236}">
                    <a16:creationId xmlns:a16="http://schemas.microsoft.com/office/drawing/2014/main" id="{5623AA46-91BA-4183-99B1-A70C59F3E59E}"/>
                  </a:ext>
                </a:extLst>
              </p:cNvPr>
              <p:cNvSpPr/>
              <p:nvPr/>
            </p:nvSpPr>
            <p:spPr>
              <a:xfrm>
                <a:off x="4288102" y="365978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592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61" name="Freeform: Shape 160">
                <a:extLst>
                  <a:ext uri="{FF2B5EF4-FFF2-40B4-BE49-F238E27FC236}">
                    <a16:creationId xmlns:a16="http://schemas.microsoft.com/office/drawing/2014/main" id="{BB075366-9706-4E71-9CA9-C4B605B71265}"/>
                  </a:ext>
                </a:extLst>
              </p:cNvPr>
              <p:cNvSpPr/>
              <p:nvPr/>
            </p:nvSpPr>
            <p:spPr>
              <a:xfrm>
                <a:off x="4071077" y="365978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592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</p:grpSp>
        <p:grpSp>
          <p:nvGrpSpPr>
            <p:cNvPr id="51" name="Graphic 36">
              <a:extLst>
                <a:ext uri="{FF2B5EF4-FFF2-40B4-BE49-F238E27FC236}">
                  <a16:creationId xmlns:a16="http://schemas.microsoft.com/office/drawing/2014/main" id="{6A436B27-1A6C-4052-9985-555E8341A611}"/>
                </a:ext>
              </a:extLst>
            </p:cNvPr>
            <p:cNvGrpSpPr/>
            <p:nvPr/>
          </p:nvGrpSpPr>
          <p:grpSpPr>
            <a:xfrm>
              <a:off x="4071077" y="3490807"/>
              <a:ext cx="3058050" cy="18775"/>
              <a:chOff x="4071077" y="3490807"/>
              <a:chExt cx="3058050" cy="18775"/>
            </a:xfrm>
            <a:solidFill>
              <a:srgbClr val="FFFFFF"/>
            </a:solidFill>
          </p:grpSpPr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F74ECE33-F99F-4D6E-914E-CC4067A0EE34}"/>
                  </a:ext>
                </a:extLst>
              </p:cNvPr>
              <p:cNvSpPr/>
              <p:nvPr/>
            </p:nvSpPr>
            <p:spPr>
              <a:xfrm>
                <a:off x="7110351" y="349080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BA216231-F3AA-469B-BF67-5FBA2DB59D82}"/>
                  </a:ext>
                </a:extLst>
              </p:cNvPr>
              <p:cNvSpPr/>
              <p:nvPr/>
            </p:nvSpPr>
            <p:spPr>
              <a:xfrm>
                <a:off x="6893326" y="349080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049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34" name="Freeform: Shape 133">
                <a:extLst>
                  <a:ext uri="{FF2B5EF4-FFF2-40B4-BE49-F238E27FC236}">
                    <a16:creationId xmlns:a16="http://schemas.microsoft.com/office/drawing/2014/main" id="{C9BC08E1-6F32-4DBD-9092-6FDF0E08853E}"/>
                  </a:ext>
                </a:extLst>
              </p:cNvPr>
              <p:cNvSpPr/>
              <p:nvPr/>
            </p:nvSpPr>
            <p:spPr>
              <a:xfrm>
                <a:off x="6676116" y="349080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35" name="Freeform: Shape 134">
                <a:extLst>
                  <a:ext uri="{FF2B5EF4-FFF2-40B4-BE49-F238E27FC236}">
                    <a16:creationId xmlns:a16="http://schemas.microsoft.com/office/drawing/2014/main" id="{0329B12E-4872-4EBF-8E1C-19B3FC340D1C}"/>
                  </a:ext>
                </a:extLst>
              </p:cNvPr>
              <p:cNvSpPr/>
              <p:nvPr/>
            </p:nvSpPr>
            <p:spPr>
              <a:xfrm>
                <a:off x="6459091" y="349080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36" name="Freeform: Shape 135">
                <a:extLst>
                  <a:ext uri="{FF2B5EF4-FFF2-40B4-BE49-F238E27FC236}">
                    <a16:creationId xmlns:a16="http://schemas.microsoft.com/office/drawing/2014/main" id="{072D8A0F-DEF8-4CF9-8C6B-0AEE753F9457}"/>
                  </a:ext>
                </a:extLst>
              </p:cNvPr>
              <p:cNvSpPr/>
              <p:nvPr/>
            </p:nvSpPr>
            <p:spPr>
              <a:xfrm>
                <a:off x="6242066" y="349080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050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5F510893-F157-4AE2-A9B4-F2C7C4FD0527}"/>
                  </a:ext>
                </a:extLst>
              </p:cNvPr>
              <p:cNvSpPr/>
              <p:nvPr/>
            </p:nvSpPr>
            <p:spPr>
              <a:xfrm>
                <a:off x="6024856" y="349080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A53FE468-50A1-49A4-94D8-73B0FE2AB735}"/>
                  </a:ext>
                </a:extLst>
              </p:cNvPr>
              <p:cNvSpPr/>
              <p:nvPr/>
            </p:nvSpPr>
            <p:spPr>
              <a:xfrm>
                <a:off x="5807831" y="349080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652F76F5-E769-46B5-BA44-183AFADAABDF}"/>
                  </a:ext>
                </a:extLst>
              </p:cNvPr>
              <p:cNvSpPr/>
              <p:nvPr/>
            </p:nvSpPr>
            <p:spPr>
              <a:xfrm>
                <a:off x="5590622" y="3490807"/>
                <a:ext cx="18775" cy="18775"/>
              </a:xfrm>
              <a:custGeom>
                <a:avLst/>
                <a:gdLst>
                  <a:gd name="connsiteX0" fmla="*/ 18776 w 18775"/>
                  <a:gd name="connsiteY0" fmla="*/ 9388 h 18775"/>
                  <a:gd name="connsiteX1" fmla="*/ 9388 w 18775"/>
                  <a:gd name="connsiteY1" fmla="*/ 18776 h 18775"/>
                  <a:gd name="connsiteX2" fmla="*/ 0 w 18775"/>
                  <a:gd name="connsiteY2" fmla="*/ 9388 h 18775"/>
                  <a:gd name="connsiteX3" fmla="*/ 9388 w 18775"/>
                  <a:gd name="connsiteY3" fmla="*/ 0 h 18775"/>
                  <a:gd name="connsiteX4" fmla="*/ 18776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18776" y="9388"/>
                    </a:moveTo>
                    <a:cubicBezTo>
                      <a:pt x="18776" y="14573"/>
                      <a:pt x="14573" y="18776"/>
                      <a:pt x="9388" y="18776"/>
                    </a:cubicBezTo>
                    <a:cubicBezTo>
                      <a:pt x="4203" y="18776"/>
                      <a:pt x="0" y="14573"/>
                      <a:pt x="0" y="9388"/>
                    </a:cubicBezTo>
                    <a:cubicBezTo>
                      <a:pt x="0" y="4203"/>
                      <a:pt x="4203" y="0"/>
                      <a:pt x="9388" y="0"/>
                    </a:cubicBezTo>
                    <a:cubicBezTo>
                      <a:pt x="14573" y="0"/>
                      <a:pt x="18776" y="4203"/>
                      <a:pt x="18776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59F5FF88-73B4-4957-9520-74726609052F}"/>
                  </a:ext>
                </a:extLst>
              </p:cNvPr>
              <p:cNvSpPr/>
              <p:nvPr/>
            </p:nvSpPr>
            <p:spPr>
              <a:xfrm>
                <a:off x="5373596" y="3490807"/>
                <a:ext cx="18775" cy="18775"/>
              </a:xfrm>
              <a:custGeom>
                <a:avLst/>
                <a:gdLst>
                  <a:gd name="connsiteX0" fmla="*/ 18776 w 18775"/>
                  <a:gd name="connsiteY0" fmla="*/ 9388 h 18775"/>
                  <a:gd name="connsiteX1" fmla="*/ 9388 w 18775"/>
                  <a:gd name="connsiteY1" fmla="*/ 18776 h 18775"/>
                  <a:gd name="connsiteX2" fmla="*/ 0 w 18775"/>
                  <a:gd name="connsiteY2" fmla="*/ 9388 h 18775"/>
                  <a:gd name="connsiteX3" fmla="*/ 9388 w 18775"/>
                  <a:gd name="connsiteY3" fmla="*/ 0 h 18775"/>
                  <a:gd name="connsiteX4" fmla="*/ 18776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18776" y="9388"/>
                    </a:moveTo>
                    <a:cubicBezTo>
                      <a:pt x="18776" y="14573"/>
                      <a:pt x="14573" y="18776"/>
                      <a:pt x="9388" y="18776"/>
                    </a:cubicBezTo>
                    <a:cubicBezTo>
                      <a:pt x="4203" y="18776"/>
                      <a:pt x="0" y="14573"/>
                      <a:pt x="0" y="9388"/>
                    </a:cubicBezTo>
                    <a:cubicBezTo>
                      <a:pt x="0" y="4203"/>
                      <a:pt x="4203" y="0"/>
                      <a:pt x="9388" y="0"/>
                    </a:cubicBezTo>
                    <a:cubicBezTo>
                      <a:pt x="14573" y="0"/>
                      <a:pt x="18776" y="4203"/>
                      <a:pt x="18776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8D426B4B-1AB1-416B-B196-31359B7EA191}"/>
                  </a:ext>
                </a:extLst>
              </p:cNvPr>
              <p:cNvSpPr/>
              <p:nvPr/>
            </p:nvSpPr>
            <p:spPr>
              <a:xfrm>
                <a:off x="5156571" y="349080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2032CEB1-67A9-4747-BA21-96F5A0EF2C37}"/>
                  </a:ext>
                </a:extLst>
              </p:cNvPr>
              <p:cNvSpPr/>
              <p:nvPr/>
            </p:nvSpPr>
            <p:spPr>
              <a:xfrm>
                <a:off x="4939362" y="349080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43" name="Freeform: Shape 142">
                <a:extLst>
                  <a:ext uri="{FF2B5EF4-FFF2-40B4-BE49-F238E27FC236}">
                    <a16:creationId xmlns:a16="http://schemas.microsoft.com/office/drawing/2014/main" id="{2549DD67-E7E8-4942-8A79-0C0F21E43E0D}"/>
                  </a:ext>
                </a:extLst>
              </p:cNvPr>
              <p:cNvSpPr/>
              <p:nvPr/>
            </p:nvSpPr>
            <p:spPr>
              <a:xfrm>
                <a:off x="4722336" y="349080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44" name="Freeform: Shape 143">
                <a:extLst>
                  <a:ext uri="{FF2B5EF4-FFF2-40B4-BE49-F238E27FC236}">
                    <a16:creationId xmlns:a16="http://schemas.microsoft.com/office/drawing/2014/main" id="{B1D37667-AA74-497C-85B7-9223C3719EF1}"/>
                  </a:ext>
                </a:extLst>
              </p:cNvPr>
              <p:cNvSpPr/>
              <p:nvPr/>
            </p:nvSpPr>
            <p:spPr>
              <a:xfrm>
                <a:off x="4505311" y="349080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12564198-A6B2-4B06-866C-EEA501AAF246}"/>
                  </a:ext>
                </a:extLst>
              </p:cNvPr>
              <p:cNvSpPr/>
              <p:nvPr/>
            </p:nvSpPr>
            <p:spPr>
              <a:xfrm>
                <a:off x="4288102" y="349080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46" name="Freeform: Shape 145">
                <a:extLst>
                  <a:ext uri="{FF2B5EF4-FFF2-40B4-BE49-F238E27FC236}">
                    <a16:creationId xmlns:a16="http://schemas.microsoft.com/office/drawing/2014/main" id="{13E09E60-9834-42B6-B331-94994AD7EB5A}"/>
                  </a:ext>
                </a:extLst>
              </p:cNvPr>
              <p:cNvSpPr/>
              <p:nvPr/>
            </p:nvSpPr>
            <p:spPr>
              <a:xfrm>
                <a:off x="4071077" y="349080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</p:grpSp>
        <p:grpSp>
          <p:nvGrpSpPr>
            <p:cNvPr id="52" name="Graphic 36">
              <a:extLst>
                <a:ext uri="{FF2B5EF4-FFF2-40B4-BE49-F238E27FC236}">
                  <a16:creationId xmlns:a16="http://schemas.microsoft.com/office/drawing/2014/main" id="{12E44DF2-CFE2-4FAD-AC9E-8FBFB671AC21}"/>
                </a:ext>
              </a:extLst>
            </p:cNvPr>
            <p:cNvGrpSpPr/>
            <p:nvPr/>
          </p:nvGrpSpPr>
          <p:grpSpPr>
            <a:xfrm>
              <a:off x="4071077" y="3295318"/>
              <a:ext cx="3058050" cy="18775"/>
              <a:chOff x="4071077" y="3295318"/>
              <a:chExt cx="3058050" cy="18775"/>
            </a:xfrm>
            <a:solidFill>
              <a:srgbClr val="FFFFFF"/>
            </a:solidFill>
          </p:grpSpPr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5697E6EE-CC12-4D6A-882C-11C04B3C4442}"/>
                  </a:ext>
                </a:extLst>
              </p:cNvPr>
              <p:cNvSpPr/>
              <p:nvPr/>
            </p:nvSpPr>
            <p:spPr>
              <a:xfrm>
                <a:off x="7110351" y="329531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592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CF4FDF03-736E-42CF-A789-539EF35C4A37}"/>
                  </a:ext>
                </a:extLst>
              </p:cNvPr>
              <p:cNvSpPr/>
              <p:nvPr/>
            </p:nvSpPr>
            <p:spPr>
              <a:xfrm>
                <a:off x="6893326" y="329531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049" y="18592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1D863C1D-DE78-4978-AC76-EF9611B945DF}"/>
                  </a:ext>
                </a:extLst>
              </p:cNvPr>
              <p:cNvSpPr/>
              <p:nvPr/>
            </p:nvSpPr>
            <p:spPr>
              <a:xfrm>
                <a:off x="6676116" y="329531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592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0F350745-52E6-4202-929C-EFB7636E43E9}"/>
                  </a:ext>
                </a:extLst>
              </p:cNvPr>
              <p:cNvSpPr/>
              <p:nvPr/>
            </p:nvSpPr>
            <p:spPr>
              <a:xfrm>
                <a:off x="6459091" y="329531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83E01B2B-3BAB-40B0-8F3B-38E1D25111EA}"/>
                  </a:ext>
                </a:extLst>
              </p:cNvPr>
              <p:cNvSpPr/>
              <p:nvPr/>
            </p:nvSpPr>
            <p:spPr>
              <a:xfrm>
                <a:off x="6242066" y="329531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050" y="18592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022B7B19-01DE-44D6-A01A-4D62DC1E7596}"/>
                  </a:ext>
                </a:extLst>
              </p:cNvPr>
              <p:cNvSpPr/>
              <p:nvPr/>
            </p:nvSpPr>
            <p:spPr>
              <a:xfrm>
                <a:off x="6024856" y="329531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592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454C9A0D-84B0-4CB8-BE59-45C7A58BBE2F}"/>
                  </a:ext>
                </a:extLst>
              </p:cNvPr>
              <p:cNvSpPr/>
              <p:nvPr/>
            </p:nvSpPr>
            <p:spPr>
              <a:xfrm>
                <a:off x="5807831" y="329531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592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880A5FD0-DC44-4F20-A423-8527D491ECBF}"/>
                  </a:ext>
                </a:extLst>
              </p:cNvPr>
              <p:cNvSpPr/>
              <p:nvPr/>
            </p:nvSpPr>
            <p:spPr>
              <a:xfrm>
                <a:off x="5590806" y="329531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050" y="18592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3479DA70-E610-48C6-9532-78719B7DC7DD}"/>
                  </a:ext>
                </a:extLst>
              </p:cNvPr>
              <p:cNvSpPr/>
              <p:nvPr/>
            </p:nvSpPr>
            <p:spPr>
              <a:xfrm>
                <a:off x="5373596" y="329531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592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12370C64-3D90-4A8A-86E6-531450DB32B2}"/>
                  </a:ext>
                </a:extLst>
              </p:cNvPr>
              <p:cNvSpPr/>
              <p:nvPr/>
            </p:nvSpPr>
            <p:spPr>
              <a:xfrm>
                <a:off x="5156571" y="329531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592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6949F1C3-6E52-430D-913B-8FF8AEDC9A9D}"/>
                  </a:ext>
                </a:extLst>
              </p:cNvPr>
              <p:cNvSpPr/>
              <p:nvPr/>
            </p:nvSpPr>
            <p:spPr>
              <a:xfrm>
                <a:off x="4939362" y="329531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592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CF7251A0-A6D0-4C6F-BCC3-605E97802B8F}"/>
                  </a:ext>
                </a:extLst>
              </p:cNvPr>
              <p:cNvSpPr/>
              <p:nvPr/>
            </p:nvSpPr>
            <p:spPr>
              <a:xfrm>
                <a:off x="4722336" y="329531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592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B7862DB3-06F4-4E37-9F5E-15A9E45A60A8}"/>
                  </a:ext>
                </a:extLst>
              </p:cNvPr>
              <p:cNvSpPr/>
              <p:nvPr/>
            </p:nvSpPr>
            <p:spPr>
              <a:xfrm>
                <a:off x="4505311" y="329531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D448AB5E-9DCD-4BF7-B7A8-2E4B2C86F8DA}"/>
                  </a:ext>
                </a:extLst>
              </p:cNvPr>
              <p:cNvSpPr/>
              <p:nvPr/>
            </p:nvSpPr>
            <p:spPr>
              <a:xfrm>
                <a:off x="4288102" y="329531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592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74F5B1A2-1B3D-4E29-ACC7-0848BA1EFBB1}"/>
                  </a:ext>
                </a:extLst>
              </p:cNvPr>
              <p:cNvSpPr/>
              <p:nvPr/>
            </p:nvSpPr>
            <p:spPr>
              <a:xfrm>
                <a:off x="4071077" y="329531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592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</p:grpSp>
        <p:grpSp>
          <p:nvGrpSpPr>
            <p:cNvPr id="53" name="Graphic 36">
              <a:extLst>
                <a:ext uri="{FF2B5EF4-FFF2-40B4-BE49-F238E27FC236}">
                  <a16:creationId xmlns:a16="http://schemas.microsoft.com/office/drawing/2014/main" id="{D149E119-BF68-4F8D-B8F8-697B1F5B2C82}"/>
                </a:ext>
              </a:extLst>
            </p:cNvPr>
            <p:cNvGrpSpPr/>
            <p:nvPr/>
          </p:nvGrpSpPr>
          <p:grpSpPr>
            <a:xfrm>
              <a:off x="4071077" y="3099646"/>
              <a:ext cx="3058050" cy="18775"/>
              <a:chOff x="4071077" y="3099646"/>
              <a:chExt cx="3058050" cy="18775"/>
            </a:xfrm>
            <a:solidFill>
              <a:srgbClr val="FFFFFF"/>
            </a:solidFill>
          </p:grpSpPr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22ECCFE9-B2CB-483A-B60F-AC2065657EDB}"/>
                  </a:ext>
                </a:extLst>
              </p:cNvPr>
              <p:cNvSpPr/>
              <p:nvPr/>
            </p:nvSpPr>
            <p:spPr>
              <a:xfrm>
                <a:off x="7110351" y="3099646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21B5805B-1AC9-4299-970E-1456E9C6CA22}"/>
                  </a:ext>
                </a:extLst>
              </p:cNvPr>
              <p:cNvSpPr/>
              <p:nvPr/>
            </p:nvSpPr>
            <p:spPr>
              <a:xfrm>
                <a:off x="6893326" y="3099646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049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20917D63-6121-4E2A-8DE3-0E1DED2F5575}"/>
                  </a:ext>
                </a:extLst>
              </p:cNvPr>
              <p:cNvSpPr/>
              <p:nvPr/>
            </p:nvSpPr>
            <p:spPr>
              <a:xfrm>
                <a:off x="6676116" y="3099646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E29A9468-23F5-4053-80B9-E50343143C0C}"/>
                  </a:ext>
                </a:extLst>
              </p:cNvPr>
              <p:cNvSpPr/>
              <p:nvPr/>
            </p:nvSpPr>
            <p:spPr>
              <a:xfrm>
                <a:off x="6459091" y="3099646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4EA54E7A-8B25-4741-B91B-B044482F54E7}"/>
                  </a:ext>
                </a:extLst>
              </p:cNvPr>
              <p:cNvSpPr/>
              <p:nvPr/>
            </p:nvSpPr>
            <p:spPr>
              <a:xfrm>
                <a:off x="6242066" y="3099646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050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C1F8E321-6B98-4051-9B1E-69A050706AF5}"/>
                  </a:ext>
                </a:extLst>
              </p:cNvPr>
              <p:cNvSpPr/>
              <p:nvPr/>
            </p:nvSpPr>
            <p:spPr>
              <a:xfrm>
                <a:off x="6024856" y="3099646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DE56B746-526E-409E-B07C-21E31904C18B}"/>
                  </a:ext>
                </a:extLst>
              </p:cNvPr>
              <p:cNvSpPr/>
              <p:nvPr/>
            </p:nvSpPr>
            <p:spPr>
              <a:xfrm>
                <a:off x="5807831" y="3099646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777B3247-DFF2-49C8-8731-43839044D415}"/>
                  </a:ext>
                </a:extLst>
              </p:cNvPr>
              <p:cNvSpPr/>
              <p:nvPr/>
            </p:nvSpPr>
            <p:spPr>
              <a:xfrm>
                <a:off x="5590806" y="3099646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050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2F4AC0E2-C181-4286-A03F-51523AD88CA5}"/>
                  </a:ext>
                </a:extLst>
              </p:cNvPr>
              <p:cNvSpPr/>
              <p:nvPr/>
            </p:nvSpPr>
            <p:spPr>
              <a:xfrm>
                <a:off x="5373596" y="3099646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988D9222-21ED-4AF2-98BC-5BA56CC758BD}"/>
                  </a:ext>
                </a:extLst>
              </p:cNvPr>
              <p:cNvSpPr/>
              <p:nvPr/>
            </p:nvSpPr>
            <p:spPr>
              <a:xfrm>
                <a:off x="5156571" y="3099646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F2444D98-FA0E-4A4F-AEAE-1CEF75410C18}"/>
                  </a:ext>
                </a:extLst>
              </p:cNvPr>
              <p:cNvSpPr/>
              <p:nvPr/>
            </p:nvSpPr>
            <p:spPr>
              <a:xfrm>
                <a:off x="4939362" y="3099646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5B1C1E34-B575-4C8E-A764-1F37EA2D3F83}"/>
                  </a:ext>
                </a:extLst>
              </p:cNvPr>
              <p:cNvSpPr/>
              <p:nvPr/>
            </p:nvSpPr>
            <p:spPr>
              <a:xfrm>
                <a:off x="4722336" y="3099646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id="{9646CA21-CC08-40F4-9ADC-404DC1B803D4}"/>
                  </a:ext>
                </a:extLst>
              </p:cNvPr>
              <p:cNvSpPr/>
              <p:nvPr/>
            </p:nvSpPr>
            <p:spPr>
              <a:xfrm>
                <a:off x="4505311" y="3099646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CBAC1B5C-B639-4C50-A646-426D959AD8AF}"/>
                  </a:ext>
                </a:extLst>
              </p:cNvPr>
              <p:cNvSpPr/>
              <p:nvPr/>
            </p:nvSpPr>
            <p:spPr>
              <a:xfrm>
                <a:off x="4288102" y="3099646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E91E566B-2FC4-419F-8838-224D11446F6E}"/>
                  </a:ext>
                </a:extLst>
              </p:cNvPr>
              <p:cNvSpPr/>
              <p:nvPr/>
            </p:nvSpPr>
            <p:spPr>
              <a:xfrm>
                <a:off x="4071077" y="3099646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</p:grpSp>
        <p:grpSp>
          <p:nvGrpSpPr>
            <p:cNvPr id="54" name="Graphic 36">
              <a:extLst>
                <a:ext uri="{FF2B5EF4-FFF2-40B4-BE49-F238E27FC236}">
                  <a16:creationId xmlns:a16="http://schemas.microsoft.com/office/drawing/2014/main" id="{6C2E3B4D-E2DF-4B64-805F-78E5F1F4EAD9}"/>
                </a:ext>
              </a:extLst>
            </p:cNvPr>
            <p:cNvGrpSpPr/>
            <p:nvPr/>
          </p:nvGrpSpPr>
          <p:grpSpPr>
            <a:xfrm>
              <a:off x="4071077" y="2904157"/>
              <a:ext cx="3058050" cy="18775"/>
              <a:chOff x="4071077" y="2904157"/>
              <a:chExt cx="3058050" cy="18775"/>
            </a:xfrm>
            <a:solidFill>
              <a:srgbClr val="FFFFFF"/>
            </a:solidFill>
          </p:grpSpPr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A3120773-FDAE-4013-9D67-CCCC7D09D9FD}"/>
                  </a:ext>
                </a:extLst>
              </p:cNvPr>
              <p:cNvSpPr/>
              <p:nvPr/>
            </p:nvSpPr>
            <p:spPr>
              <a:xfrm>
                <a:off x="7110351" y="290415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3A70931B-162C-444D-A486-493038CD69CE}"/>
                  </a:ext>
                </a:extLst>
              </p:cNvPr>
              <p:cNvSpPr/>
              <p:nvPr/>
            </p:nvSpPr>
            <p:spPr>
              <a:xfrm>
                <a:off x="6893326" y="290415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049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0E111716-0173-4DB1-A29D-D7180809DC7B}"/>
                  </a:ext>
                </a:extLst>
              </p:cNvPr>
              <p:cNvSpPr/>
              <p:nvPr/>
            </p:nvSpPr>
            <p:spPr>
              <a:xfrm>
                <a:off x="6676116" y="290415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77300330-0E41-4A2F-9D96-3E326F3D4E55}"/>
                  </a:ext>
                </a:extLst>
              </p:cNvPr>
              <p:cNvSpPr/>
              <p:nvPr/>
            </p:nvSpPr>
            <p:spPr>
              <a:xfrm>
                <a:off x="6459091" y="290415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5D5335F6-FA83-4C49-B197-7B16B3355CA9}"/>
                  </a:ext>
                </a:extLst>
              </p:cNvPr>
              <p:cNvSpPr/>
              <p:nvPr/>
            </p:nvSpPr>
            <p:spPr>
              <a:xfrm>
                <a:off x="6242066" y="290415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050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5E9C29A8-6BB2-4496-B0E8-64D44B28AE3B}"/>
                  </a:ext>
                </a:extLst>
              </p:cNvPr>
              <p:cNvSpPr/>
              <p:nvPr/>
            </p:nvSpPr>
            <p:spPr>
              <a:xfrm>
                <a:off x="6024856" y="290415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7F1FF4D3-3622-4259-BEBE-45E088C6EE9F}"/>
                  </a:ext>
                </a:extLst>
              </p:cNvPr>
              <p:cNvSpPr/>
              <p:nvPr/>
            </p:nvSpPr>
            <p:spPr>
              <a:xfrm>
                <a:off x="5807831" y="290415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4B272A58-2EA6-4AF5-841B-A8C720019CB9}"/>
                  </a:ext>
                </a:extLst>
              </p:cNvPr>
              <p:cNvSpPr/>
              <p:nvPr/>
            </p:nvSpPr>
            <p:spPr>
              <a:xfrm>
                <a:off x="5590806" y="290415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050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6618A179-2CB9-4A43-A793-C83AF4707488}"/>
                  </a:ext>
                </a:extLst>
              </p:cNvPr>
              <p:cNvSpPr/>
              <p:nvPr/>
            </p:nvSpPr>
            <p:spPr>
              <a:xfrm>
                <a:off x="5373596" y="290415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5979F6BB-3977-44F2-BA41-2F60EDC4A3F1}"/>
                  </a:ext>
                </a:extLst>
              </p:cNvPr>
              <p:cNvSpPr/>
              <p:nvPr/>
            </p:nvSpPr>
            <p:spPr>
              <a:xfrm>
                <a:off x="5156571" y="290415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2DE2C559-E0CD-406D-AEFB-74832A949E61}"/>
                  </a:ext>
                </a:extLst>
              </p:cNvPr>
              <p:cNvSpPr/>
              <p:nvPr/>
            </p:nvSpPr>
            <p:spPr>
              <a:xfrm>
                <a:off x="4939362" y="290415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8AD70E6B-006B-4A59-8BC0-004719A576BF}"/>
                  </a:ext>
                </a:extLst>
              </p:cNvPr>
              <p:cNvSpPr/>
              <p:nvPr/>
            </p:nvSpPr>
            <p:spPr>
              <a:xfrm>
                <a:off x="4722336" y="290415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5289DC4D-9433-463B-B785-29353D53C9F4}"/>
                  </a:ext>
                </a:extLst>
              </p:cNvPr>
              <p:cNvSpPr/>
              <p:nvPr/>
            </p:nvSpPr>
            <p:spPr>
              <a:xfrm>
                <a:off x="4505311" y="290415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3FC6AB9C-1D97-49AD-9CA5-9F500B22FC7E}"/>
                  </a:ext>
                </a:extLst>
              </p:cNvPr>
              <p:cNvSpPr/>
              <p:nvPr/>
            </p:nvSpPr>
            <p:spPr>
              <a:xfrm>
                <a:off x="4288102" y="290415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FDE54464-0E8F-4DE5-BAE7-50FCF81A37F6}"/>
                  </a:ext>
                </a:extLst>
              </p:cNvPr>
              <p:cNvSpPr/>
              <p:nvPr/>
            </p:nvSpPr>
            <p:spPr>
              <a:xfrm>
                <a:off x="4071077" y="290415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</p:grpSp>
        <p:grpSp>
          <p:nvGrpSpPr>
            <p:cNvPr id="55" name="Graphic 36">
              <a:extLst>
                <a:ext uri="{FF2B5EF4-FFF2-40B4-BE49-F238E27FC236}">
                  <a16:creationId xmlns:a16="http://schemas.microsoft.com/office/drawing/2014/main" id="{C04ECBC9-CF43-41AE-A7C3-21C3D0A7B676}"/>
                </a:ext>
              </a:extLst>
            </p:cNvPr>
            <p:cNvGrpSpPr/>
            <p:nvPr/>
          </p:nvGrpSpPr>
          <p:grpSpPr>
            <a:xfrm>
              <a:off x="4071077" y="2735176"/>
              <a:ext cx="3058050" cy="18775"/>
              <a:chOff x="4071077" y="2735176"/>
              <a:chExt cx="3058050" cy="18775"/>
            </a:xfrm>
            <a:solidFill>
              <a:srgbClr val="FFFFFF"/>
            </a:solidFill>
          </p:grpSpPr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C0EB27DD-CEFF-4208-AD4F-28EEEB0CDF77}"/>
                  </a:ext>
                </a:extLst>
              </p:cNvPr>
              <p:cNvSpPr/>
              <p:nvPr/>
            </p:nvSpPr>
            <p:spPr>
              <a:xfrm>
                <a:off x="7110351" y="2735176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36EE118F-0AF8-4624-9F07-E4980681B99D}"/>
                  </a:ext>
                </a:extLst>
              </p:cNvPr>
              <p:cNvSpPr/>
              <p:nvPr/>
            </p:nvSpPr>
            <p:spPr>
              <a:xfrm>
                <a:off x="6893326" y="2735176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049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56387F2C-8635-460C-8FBE-7A20D74A5AFE}"/>
                  </a:ext>
                </a:extLst>
              </p:cNvPr>
              <p:cNvSpPr/>
              <p:nvPr/>
            </p:nvSpPr>
            <p:spPr>
              <a:xfrm>
                <a:off x="6676116" y="2735176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F2C1D0CB-3AD3-4E05-A2BB-250FF48603F3}"/>
                  </a:ext>
                </a:extLst>
              </p:cNvPr>
              <p:cNvSpPr/>
              <p:nvPr/>
            </p:nvSpPr>
            <p:spPr>
              <a:xfrm>
                <a:off x="6459091" y="2735176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B19659F0-C5A8-45C6-99A6-B534DE66CC65}"/>
                  </a:ext>
                </a:extLst>
              </p:cNvPr>
              <p:cNvSpPr/>
              <p:nvPr/>
            </p:nvSpPr>
            <p:spPr>
              <a:xfrm>
                <a:off x="6242066" y="2735176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050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9B9FE8C4-38BB-4F45-84DE-711A73658C08}"/>
                  </a:ext>
                </a:extLst>
              </p:cNvPr>
              <p:cNvSpPr/>
              <p:nvPr/>
            </p:nvSpPr>
            <p:spPr>
              <a:xfrm>
                <a:off x="6024856" y="2735176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536AED87-EC85-4381-ADB3-50D1BA76610E}"/>
                  </a:ext>
                </a:extLst>
              </p:cNvPr>
              <p:cNvSpPr/>
              <p:nvPr/>
            </p:nvSpPr>
            <p:spPr>
              <a:xfrm>
                <a:off x="5807831" y="2735176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5E11D33F-D4B1-4F79-ABF2-F4461161568D}"/>
                  </a:ext>
                </a:extLst>
              </p:cNvPr>
              <p:cNvSpPr/>
              <p:nvPr/>
            </p:nvSpPr>
            <p:spPr>
              <a:xfrm>
                <a:off x="5590806" y="2735176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050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EDAA7AA3-BB1B-4F55-8BD5-88272CF7D0B1}"/>
                  </a:ext>
                </a:extLst>
              </p:cNvPr>
              <p:cNvSpPr/>
              <p:nvPr/>
            </p:nvSpPr>
            <p:spPr>
              <a:xfrm>
                <a:off x="5373596" y="2735176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102EC682-A237-4532-AD60-696016E80922}"/>
                  </a:ext>
                </a:extLst>
              </p:cNvPr>
              <p:cNvSpPr/>
              <p:nvPr/>
            </p:nvSpPr>
            <p:spPr>
              <a:xfrm>
                <a:off x="5156571" y="2735176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5605EE28-0283-463C-8EE8-2007EF8D49B5}"/>
                  </a:ext>
                </a:extLst>
              </p:cNvPr>
              <p:cNvSpPr/>
              <p:nvPr/>
            </p:nvSpPr>
            <p:spPr>
              <a:xfrm>
                <a:off x="4939362" y="2735176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26090AD2-AB5F-4AD0-BF89-FBC309A9C4C6}"/>
                  </a:ext>
                </a:extLst>
              </p:cNvPr>
              <p:cNvSpPr/>
              <p:nvPr/>
            </p:nvSpPr>
            <p:spPr>
              <a:xfrm>
                <a:off x="4722336" y="2735176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C992FA9D-95CA-4EE1-9F82-F197A5D84E12}"/>
                  </a:ext>
                </a:extLst>
              </p:cNvPr>
              <p:cNvSpPr/>
              <p:nvPr/>
            </p:nvSpPr>
            <p:spPr>
              <a:xfrm>
                <a:off x="4505311" y="2735176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80D87C41-5CEA-4E96-A03A-5CD0E457C6F7}"/>
                  </a:ext>
                </a:extLst>
              </p:cNvPr>
              <p:cNvSpPr/>
              <p:nvPr/>
            </p:nvSpPr>
            <p:spPr>
              <a:xfrm>
                <a:off x="4288102" y="2735176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AD5D9113-EDA9-4037-BB89-BFDE30D031F2}"/>
                  </a:ext>
                </a:extLst>
              </p:cNvPr>
              <p:cNvSpPr/>
              <p:nvPr/>
            </p:nvSpPr>
            <p:spPr>
              <a:xfrm>
                <a:off x="4071077" y="2735176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</p:grpSp>
        <p:grpSp>
          <p:nvGrpSpPr>
            <p:cNvPr id="56" name="Graphic 36">
              <a:extLst>
                <a:ext uri="{FF2B5EF4-FFF2-40B4-BE49-F238E27FC236}">
                  <a16:creationId xmlns:a16="http://schemas.microsoft.com/office/drawing/2014/main" id="{892DD651-A877-4590-88FE-02B80B93FC5E}"/>
                </a:ext>
              </a:extLst>
            </p:cNvPr>
            <p:cNvGrpSpPr/>
            <p:nvPr/>
          </p:nvGrpSpPr>
          <p:grpSpPr>
            <a:xfrm>
              <a:off x="4071077" y="2539688"/>
              <a:ext cx="3058050" cy="18775"/>
              <a:chOff x="4071077" y="2539688"/>
              <a:chExt cx="3058050" cy="18775"/>
            </a:xfrm>
            <a:solidFill>
              <a:srgbClr val="FFFFFF"/>
            </a:solidFill>
          </p:grpSpPr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C5E0C441-167B-472C-A1E6-B8B560659A06}"/>
                  </a:ext>
                </a:extLst>
              </p:cNvPr>
              <p:cNvSpPr/>
              <p:nvPr/>
            </p:nvSpPr>
            <p:spPr>
              <a:xfrm>
                <a:off x="7110351" y="253968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A4B032B8-15F9-4D6B-BB94-69B7069FCC44}"/>
                  </a:ext>
                </a:extLst>
              </p:cNvPr>
              <p:cNvSpPr/>
              <p:nvPr/>
            </p:nvSpPr>
            <p:spPr>
              <a:xfrm>
                <a:off x="6893326" y="253968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049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610F7346-266F-47BA-82FD-EEDC4A317A25}"/>
                  </a:ext>
                </a:extLst>
              </p:cNvPr>
              <p:cNvSpPr/>
              <p:nvPr/>
            </p:nvSpPr>
            <p:spPr>
              <a:xfrm>
                <a:off x="6676116" y="253968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56BF291F-6E64-49EF-B4A6-1A00649DD394}"/>
                  </a:ext>
                </a:extLst>
              </p:cNvPr>
              <p:cNvSpPr/>
              <p:nvPr/>
            </p:nvSpPr>
            <p:spPr>
              <a:xfrm>
                <a:off x="6459091" y="253968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7AC4E07B-AC61-4C06-99A0-82D69B02EB82}"/>
                  </a:ext>
                </a:extLst>
              </p:cNvPr>
              <p:cNvSpPr/>
              <p:nvPr/>
            </p:nvSpPr>
            <p:spPr>
              <a:xfrm>
                <a:off x="6242066" y="253968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050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F4617749-E543-45C5-A6F2-4A01BBD84F3E}"/>
                  </a:ext>
                </a:extLst>
              </p:cNvPr>
              <p:cNvSpPr/>
              <p:nvPr/>
            </p:nvSpPr>
            <p:spPr>
              <a:xfrm>
                <a:off x="6024856" y="253968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0079F84B-DAD3-41C6-B9E6-8F848C838BB2}"/>
                  </a:ext>
                </a:extLst>
              </p:cNvPr>
              <p:cNvSpPr/>
              <p:nvPr/>
            </p:nvSpPr>
            <p:spPr>
              <a:xfrm>
                <a:off x="5807831" y="253968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A1AFB3C3-B1DB-41A9-9C1E-AAFC64BAEFA7}"/>
                  </a:ext>
                </a:extLst>
              </p:cNvPr>
              <p:cNvSpPr/>
              <p:nvPr/>
            </p:nvSpPr>
            <p:spPr>
              <a:xfrm>
                <a:off x="5590806" y="253968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050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A5A50B12-AF9D-4F09-9EB3-DE176A9A9972}"/>
                  </a:ext>
                </a:extLst>
              </p:cNvPr>
              <p:cNvSpPr/>
              <p:nvPr/>
            </p:nvSpPr>
            <p:spPr>
              <a:xfrm>
                <a:off x="5373596" y="253968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8E010FA3-18BD-4AA7-934D-FC45C37C844E}"/>
                  </a:ext>
                </a:extLst>
              </p:cNvPr>
              <p:cNvSpPr/>
              <p:nvPr/>
            </p:nvSpPr>
            <p:spPr>
              <a:xfrm>
                <a:off x="5156571" y="253968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D53DF731-1AC3-4240-9F26-902C33E79E53}"/>
                  </a:ext>
                </a:extLst>
              </p:cNvPr>
              <p:cNvSpPr/>
              <p:nvPr/>
            </p:nvSpPr>
            <p:spPr>
              <a:xfrm>
                <a:off x="4939362" y="253968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2F520FD7-1A55-4AB0-88D3-9EB377175A92}"/>
                  </a:ext>
                </a:extLst>
              </p:cNvPr>
              <p:cNvSpPr/>
              <p:nvPr/>
            </p:nvSpPr>
            <p:spPr>
              <a:xfrm>
                <a:off x="4722336" y="253968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148FDDFE-09FA-4FFD-8735-F0E7688E5EAC}"/>
                  </a:ext>
                </a:extLst>
              </p:cNvPr>
              <p:cNvSpPr/>
              <p:nvPr/>
            </p:nvSpPr>
            <p:spPr>
              <a:xfrm>
                <a:off x="4505311" y="253968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16D44574-5DD5-4192-87EC-A93F7046994B}"/>
                  </a:ext>
                </a:extLst>
              </p:cNvPr>
              <p:cNvSpPr/>
              <p:nvPr/>
            </p:nvSpPr>
            <p:spPr>
              <a:xfrm>
                <a:off x="4288102" y="253968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1CAA26CC-BBC5-449B-A91C-437B3F1A6CE7}"/>
                  </a:ext>
                </a:extLst>
              </p:cNvPr>
              <p:cNvSpPr/>
              <p:nvPr/>
            </p:nvSpPr>
            <p:spPr>
              <a:xfrm>
                <a:off x="4071077" y="253968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</p:grpSp>
      </p:grpSp>
      <p:sp>
        <p:nvSpPr>
          <p:cNvPr id="178" name="Rectangle 177">
            <a:extLst>
              <a:ext uri="{FF2B5EF4-FFF2-40B4-BE49-F238E27FC236}">
                <a16:creationId xmlns:a16="http://schemas.microsoft.com/office/drawing/2014/main" id="{877E4E41-A3F2-4791-8A10-D4085D5B851F}"/>
              </a:ext>
            </a:extLst>
          </p:cNvPr>
          <p:cNvSpPr/>
          <p:nvPr/>
        </p:nvSpPr>
        <p:spPr>
          <a:xfrm rot="16200000">
            <a:off x="7317864" y="2955338"/>
            <a:ext cx="6717331" cy="8788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8800" b="1" i="1" dirty="0">
                <a:latin typeface="Agency FB" panose="020B0503020202020204" pitchFamily="34" charset="0"/>
                <a:cs typeface="Arial Unicode MS" panose="020B0604020202020204" pitchFamily="34" charset="-128"/>
              </a:rPr>
              <a:t>วิธีการใช้งาน</a:t>
            </a: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4B0259C5-36DB-4908-B8DE-B31EB31D978D}"/>
              </a:ext>
            </a:extLst>
          </p:cNvPr>
          <p:cNvSpPr txBox="1"/>
          <p:nvPr/>
        </p:nvSpPr>
        <p:spPr>
          <a:xfrm>
            <a:off x="444518" y="574908"/>
            <a:ext cx="4518495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th-TH" sz="2400" dirty="0">
                <a:solidFill>
                  <a:schemeClr val="bg1"/>
                </a:solidFill>
                <a:latin typeface="Agency FB" panose="020B0503020202020204" pitchFamily="34" charset="0"/>
              </a:rPr>
              <a:t>1.ดับเบิล</a:t>
            </a:r>
            <a:r>
              <a:rPr lang="th-TH" sz="2400" dirty="0" err="1">
                <a:solidFill>
                  <a:schemeClr val="bg1"/>
                </a:solidFill>
                <a:latin typeface="Agency FB" panose="020B0503020202020204" pitchFamily="34" charset="0"/>
              </a:rPr>
              <a:t>คลิ้ก</a:t>
            </a:r>
            <a:r>
              <a:rPr lang="th-TH" sz="2400" dirty="0">
                <a:solidFill>
                  <a:schemeClr val="bg1"/>
                </a:solidFill>
                <a:latin typeface="Agency FB" panose="020B0503020202020204" pitchFamily="34" charset="0"/>
              </a:rPr>
              <a:t>ที่ </a:t>
            </a:r>
            <a:r>
              <a:rPr lang="en-US" sz="2400" dirty="0" err="1">
                <a:solidFill>
                  <a:schemeClr val="bg1"/>
                </a:solidFill>
                <a:latin typeface="Agency FB" panose="020B0503020202020204" pitchFamily="34" charset="0"/>
              </a:rPr>
              <a:t>src</a:t>
            </a:r>
            <a:r>
              <a:rPr lang="en-US" sz="2400" dirty="0">
                <a:solidFill>
                  <a:schemeClr val="bg1"/>
                </a:solidFill>
                <a:latin typeface="Agency FB" panose="020B0503020202020204" pitchFamily="34" charset="0"/>
              </a:rPr>
              <a:t>\PasswordUi.java</a:t>
            </a:r>
            <a:r>
              <a:rPr lang="th-TH" sz="2400" dirty="0">
                <a:solidFill>
                  <a:schemeClr val="bg1"/>
                </a:solidFill>
                <a:latin typeface="Agency FB" panose="020B0503020202020204" pitchFamily="34" charset="0"/>
              </a:rPr>
              <a:t>แถบเมนูฝั่งซ้าย</a:t>
            </a:r>
          </a:p>
          <a:p>
            <a:pPr algn="ctr"/>
            <a:r>
              <a:rPr lang="th-TH" sz="2400" dirty="0">
                <a:solidFill>
                  <a:schemeClr val="bg1"/>
                </a:solidFill>
                <a:latin typeface="Agency FB" panose="020B0503020202020204" pitchFamily="34" charset="0"/>
              </a:rPr>
              <a:t>2.กด</a:t>
            </a:r>
            <a:r>
              <a:rPr lang="en-US" sz="2400" dirty="0">
                <a:solidFill>
                  <a:schemeClr val="bg1"/>
                </a:solidFill>
                <a:latin typeface="Agency FB" panose="020B0503020202020204" pitchFamily="34" charset="0"/>
              </a:rPr>
              <a:t>run</a:t>
            </a:r>
            <a:r>
              <a:rPr lang="th-TH" sz="2400" dirty="0">
                <a:solidFill>
                  <a:schemeClr val="bg1"/>
                </a:solidFill>
                <a:latin typeface="Agency FB" panose="020B0503020202020204" pitchFamily="34" charset="0"/>
              </a:rPr>
              <a:t>หรือ</a:t>
            </a:r>
            <a:r>
              <a:rPr lang="en-US" sz="2400" dirty="0">
                <a:solidFill>
                  <a:schemeClr val="bg1"/>
                </a:solidFill>
                <a:latin typeface="Agency FB" panose="020B0503020202020204" pitchFamily="34" charset="0"/>
              </a:rPr>
              <a:t>shift+F10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Agency FB" panose="020B0503020202020204" pitchFamily="34" charset="0"/>
              </a:rPr>
              <a:t>3.</a:t>
            </a:r>
            <a:r>
              <a:rPr lang="th-TH" sz="2400" dirty="0" err="1">
                <a:solidFill>
                  <a:schemeClr val="bg1"/>
                </a:solidFill>
                <a:latin typeface="Agency FB" panose="020B0503020202020204" pitchFamily="34" charset="0"/>
              </a:rPr>
              <a:t>คลิ้ก</a:t>
            </a:r>
            <a:r>
              <a:rPr lang="th-TH" sz="2400" dirty="0">
                <a:solidFill>
                  <a:schemeClr val="bg1"/>
                </a:solidFill>
                <a:latin typeface="Agency FB" panose="020B0503020202020204" pitchFamily="34" charset="0"/>
              </a:rPr>
              <a:t>ที่ปุ่ม                   จะได้รหัสผ่านมาสามารถ</a:t>
            </a:r>
            <a:r>
              <a:rPr lang="en-US" sz="2400" dirty="0">
                <a:solidFill>
                  <a:schemeClr val="bg1"/>
                </a:solidFill>
                <a:latin typeface="Agency FB" panose="020B0503020202020204" pitchFamily="34" charset="0"/>
              </a:rPr>
              <a:t>copy</a:t>
            </a:r>
            <a:r>
              <a:rPr lang="th-TH" sz="2400" dirty="0">
                <a:solidFill>
                  <a:schemeClr val="bg1"/>
                </a:solidFill>
                <a:latin typeface="Agency FB" panose="020B0503020202020204" pitchFamily="34" charset="0"/>
              </a:rPr>
              <a:t>แล้วนำไปใช้ได้</a:t>
            </a:r>
            <a:endParaRPr lang="en-US" sz="2400" dirty="0">
              <a:solidFill>
                <a:schemeClr val="bg1"/>
              </a:solidFill>
              <a:latin typeface="Agency FB" panose="020B0503020202020204" pitchFamily="34" charset="0"/>
            </a:endParaRPr>
          </a:p>
          <a:p>
            <a:pPr algn="ctr"/>
            <a:endParaRPr lang="en-US" sz="24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9836B0D9-FC7A-4A60-A1F2-69B895C3A058}"/>
              </a:ext>
            </a:extLst>
          </p:cNvPr>
          <p:cNvSpPr txBox="1"/>
          <p:nvPr/>
        </p:nvSpPr>
        <p:spPr>
          <a:xfrm>
            <a:off x="5442688" y="330181"/>
            <a:ext cx="4518495" cy="68505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800" b="1" dirty="0">
                <a:solidFill>
                  <a:schemeClr val="bg1"/>
                </a:solidFill>
                <a:effectLst/>
                <a:latin typeface="Angsana New" panose="02020603050405020304" pitchFamily="18" charset="-34"/>
                <a:ea typeface="Calibri" panose="020F0502020204030204" pitchFamily="34" charset="0"/>
                <a:cs typeface="Cordia New" panose="020B0304020202020204" pitchFamily="34" charset="-34"/>
              </a:rPr>
              <a:t>** </a:t>
            </a:r>
            <a:r>
              <a:rPr lang="th-TH" sz="18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ngsana New" panose="02020603050405020304" pitchFamily="18" charset="-34"/>
              </a:rPr>
              <a:t>หากมีแถบสีฟ้าที่เขียนว่า </a:t>
            </a:r>
            <a:r>
              <a:rPr lang="en-US" sz="1800" b="1" dirty="0">
                <a:solidFill>
                  <a:schemeClr val="bg1"/>
                </a:solidFill>
                <a:effectLst/>
                <a:latin typeface="Angsana New" panose="02020603050405020304" pitchFamily="18" charset="-34"/>
                <a:ea typeface="Calibri" panose="020F0502020204030204" pitchFamily="34" charset="0"/>
                <a:cs typeface="Cordia New" panose="020B0304020202020204" pitchFamily="34" charset="-34"/>
              </a:rPr>
              <a:t>Project JDK is not defined </a:t>
            </a:r>
            <a:r>
              <a:rPr lang="th-TH" sz="18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ngsana New" panose="02020603050405020304" pitchFamily="18" charset="-34"/>
              </a:rPr>
              <a:t>ให้กดไปที่ </a:t>
            </a:r>
            <a:r>
              <a:rPr lang="en-US" sz="1800" b="1" dirty="0">
                <a:solidFill>
                  <a:schemeClr val="bg1"/>
                </a:solidFill>
                <a:effectLst/>
                <a:latin typeface="Angsana New" panose="02020603050405020304" pitchFamily="18" charset="-34"/>
                <a:ea typeface="Calibri" panose="020F0502020204030204" pitchFamily="34" charset="0"/>
                <a:cs typeface="Cordia New" panose="020B0304020202020204" pitchFamily="34" charset="-34"/>
              </a:rPr>
              <a:t>setup SDK </a:t>
            </a:r>
            <a:r>
              <a:rPr lang="th-TH" sz="18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ngsana New" panose="02020603050405020304" pitchFamily="18" charset="-34"/>
              </a:rPr>
              <a:t>แล้วเลือก </a:t>
            </a:r>
            <a:r>
              <a:rPr lang="en-US" sz="1800" b="1" dirty="0">
                <a:solidFill>
                  <a:schemeClr val="bg1"/>
                </a:solidFill>
                <a:effectLst/>
                <a:latin typeface="Angsana New" panose="02020603050405020304" pitchFamily="18" charset="-34"/>
                <a:ea typeface="Calibri" panose="020F0502020204030204" pitchFamily="34" charset="0"/>
                <a:cs typeface="Cordia New" panose="020B0304020202020204" pitchFamily="34" charset="-34"/>
              </a:rPr>
              <a:t>xx Oracle OpenJDK version </a:t>
            </a:r>
            <a:r>
              <a:rPr lang="en-US" sz="1800" b="1" dirty="0" err="1">
                <a:solidFill>
                  <a:schemeClr val="bg1"/>
                </a:solidFill>
                <a:effectLst/>
                <a:latin typeface="Angsana New" panose="02020603050405020304" pitchFamily="18" charset="-34"/>
                <a:ea typeface="Calibri" panose="020F0502020204030204" pitchFamily="34" charset="0"/>
                <a:cs typeface="Cordia New" panose="020B0304020202020204" pitchFamily="34" charset="-34"/>
              </a:rPr>
              <a:t>xx.xx.xx</a:t>
            </a:r>
            <a:r>
              <a:rPr lang="th-TH" sz="1800" b="1" dirty="0">
                <a:solidFill>
                  <a:schemeClr val="bg1"/>
                </a:solidFill>
                <a:effectLst/>
                <a:latin typeface="Angsana New" panose="02020603050405020304" pitchFamily="18" charset="-34"/>
                <a:ea typeface="Calibri" panose="020F0502020204030204" pitchFamily="34" charset="0"/>
                <a:cs typeface="Cordia New" panose="020B0304020202020204" pitchFamily="34" charset="-34"/>
              </a:rPr>
              <a:t> **</a:t>
            </a:r>
            <a:endParaRPr lang="en-US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825C246-0C69-BB03-AA65-ACDDB70C683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1328" y="1135958"/>
            <a:ext cx="2771775" cy="14668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C3B356A-9C3A-79E8-5873-6B0BFBB993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9269" y="1804121"/>
            <a:ext cx="1419479" cy="260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748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98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CE806D7F-6738-495A-A027-79ABF273E862}"/>
              </a:ext>
            </a:extLst>
          </p:cNvPr>
          <p:cNvGrpSpPr/>
          <p:nvPr/>
        </p:nvGrpSpPr>
        <p:grpSpPr>
          <a:xfrm rot="5400000">
            <a:off x="4173303" y="-5687041"/>
            <a:ext cx="3845394" cy="13995362"/>
            <a:chOff x="-437867" y="-631154"/>
            <a:chExt cx="2231555" cy="812177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6D612667-0F6B-42DB-8E78-C81195E9BAAC}"/>
                </a:ext>
              </a:extLst>
            </p:cNvPr>
            <p:cNvGrpSpPr/>
            <p:nvPr/>
          </p:nvGrpSpPr>
          <p:grpSpPr>
            <a:xfrm rot="17410828">
              <a:off x="-1647059" y="1614844"/>
              <a:ext cx="4234265" cy="1815881"/>
              <a:chOff x="2202452" y="5588531"/>
              <a:chExt cx="4234265" cy="1815881"/>
            </a:xfrm>
          </p:grpSpPr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FAD9F735-589A-4075-8A50-6C0C9E2EFCAA}"/>
                  </a:ext>
                </a:extLst>
              </p:cNvPr>
              <p:cNvSpPr/>
              <p:nvPr/>
            </p:nvSpPr>
            <p:spPr>
              <a:xfrm>
                <a:off x="2202452" y="5703804"/>
                <a:ext cx="4053078" cy="1700608"/>
              </a:xfrm>
              <a:custGeom>
                <a:avLst/>
                <a:gdLst>
                  <a:gd name="connsiteX0" fmla="*/ 0 w 4053078"/>
                  <a:gd name="connsiteY0" fmla="*/ 1700609 h 1700608"/>
                  <a:gd name="connsiteX1" fmla="*/ 3158580 w 4053078"/>
                  <a:gd name="connsiteY1" fmla="*/ 570215 h 1700608"/>
                  <a:gd name="connsiteX2" fmla="*/ 3288208 w 4053078"/>
                  <a:gd name="connsiteY2" fmla="*/ 286502 h 1700608"/>
                  <a:gd name="connsiteX3" fmla="*/ 4053078 w 4053078"/>
                  <a:gd name="connsiteY3" fmla="*/ 0 h 17006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053078" h="1700608">
                    <a:moveTo>
                      <a:pt x="0" y="1700609"/>
                    </a:moveTo>
                    <a:lnTo>
                      <a:pt x="3158580" y="570215"/>
                    </a:lnTo>
                    <a:lnTo>
                      <a:pt x="3288208" y="286502"/>
                    </a:lnTo>
                    <a:lnTo>
                      <a:pt x="4053078" y="0"/>
                    </a:lnTo>
                  </a:path>
                </a:pathLst>
              </a:custGeom>
              <a:noFill/>
              <a:ln w="52348" cap="flat">
                <a:solidFill>
                  <a:srgbClr val="5CC6D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1D025B58-5E2A-4B44-9877-07F6C913BCDA}"/>
                  </a:ext>
                </a:extLst>
              </p:cNvPr>
              <p:cNvSpPr/>
              <p:nvPr/>
            </p:nvSpPr>
            <p:spPr>
              <a:xfrm>
                <a:off x="6238743" y="5588531"/>
                <a:ext cx="197974" cy="168988"/>
              </a:xfrm>
              <a:custGeom>
                <a:avLst/>
                <a:gdLst>
                  <a:gd name="connsiteX0" fmla="*/ 191147 w 197974"/>
                  <a:gd name="connsiteY0" fmla="*/ 115273 h 168988"/>
                  <a:gd name="connsiteX1" fmla="*/ 134986 w 197974"/>
                  <a:gd name="connsiteY1" fmla="*/ 5830 h 168988"/>
                  <a:gd name="connsiteX2" fmla="*/ 6828 w 197974"/>
                  <a:gd name="connsiteY2" fmla="*/ 53790 h 168988"/>
                  <a:gd name="connsiteX3" fmla="*/ 62989 w 197974"/>
                  <a:gd name="connsiteY3" fmla="*/ 163233 h 168988"/>
                  <a:gd name="connsiteX4" fmla="*/ 191147 w 197974"/>
                  <a:gd name="connsiteY4" fmla="*/ 115273 h 1689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7974" h="168988">
                    <a:moveTo>
                      <a:pt x="191147" y="115273"/>
                    </a:moveTo>
                    <a:cubicBezTo>
                      <a:pt x="211064" y="71775"/>
                      <a:pt x="185923" y="22839"/>
                      <a:pt x="134986" y="5830"/>
                    </a:cubicBezTo>
                    <a:cubicBezTo>
                      <a:pt x="84049" y="-11178"/>
                      <a:pt x="26745" y="10292"/>
                      <a:pt x="6828" y="53790"/>
                    </a:cubicBezTo>
                    <a:cubicBezTo>
                      <a:pt x="-13090" y="97288"/>
                      <a:pt x="12051" y="146223"/>
                      <a:pt x="62989" y="163233"/>
                    </a:cubicBezTo>
                    <a:cubicBezTo>
                      <a:pt x="113926" y="180101"/>
                      <a:pt x="171229" y="158632"/>
                      <a:pt x="191147" y="115273"/>
                    </a:cubicBezTo>
                    <a:close/>
                  </a:path>
                </a:pathLst>
              </a:custGeom>
              <a:noFill/>
              <a:ln w="52348" cap="flat">
                <a:solidFill>
                  <a:srgbClr val="5CC6D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th-TH" dirty="0">
                  <a:latin typeface="Agency FB" panose="020B0503020202020204" pitchFamily="34" charset="0"/>
                </a:endParaRPr>
              </a:p>
            </p:txBody>
          </p:sp>
        </p:grp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5BA33C45-3934-4667-8567-54FD76DFD1FB}"/>
                </a:ext>
              </a:extLst>
            </p:cNvPr>
            <p:cNvSpPr/>
            <p:nvPr/>
          </p:nvSpPr>
          <p:spPr>
            <a:xfrm rot="17401931">
              <a:off x="-1890565" y="3407791"/>
              <a:ext cx="4267764" cy="1099860"/>
            </a:xfrm>
            <a:custGeom>
              <a:avLst/>
              <a:gdLst>
                <a:gd name="connsiteX0" fmla="*/ 0 w 4267764"/>
                <a:gd name="connsiteY0" fmla="*/ 1015932 h 1099860"/>
                <a:gd name="connsiteX1" fmla="*/ 1853321 w 4267764"/>
                <a:gd name="connsiteY1" fmla="*/ 321775 h 1099860"/>
                <a:gd name="connsiteX2" fmla="*/ 2525460 w 4267764"/>
                <a:gd name="connsiteY2" fmla="*/ 545818 h 1099860"/>
                <a:gd name="connsiteX3" fmla="*/ 3982550 w 4267764"/>
                <a:gd name="connsiteY3" fmla="*/ 0 h 1099860"/>
                <a:gd name="connsiteX4" fmla="*/ 4267764 w 4267764"/>
                <a:gd name="connsiteY4" fmla="*/ 95083 h 1099860"/>
                <a:gd name="connsiteX5" fmla="*/ 1913563 w 4267764"/>
                <a:gd name="connsiteY5" fmla="*/ 976896 h 1099860"/>
                <a:gd name="connsiteX6" fmla="*/ 1211385 w 4267764"/>
                <a:gd name="connsiteY6" fmla="*/ 742953 h 1099860"/>
                <a:gd name="connsiteX7" fmla="*/ 258603 w 4267764"/>
                <a:gd name="connsiteY7" fmla="*/ 1099861 h 1099860"/>
                <a:gd name="connsiteX8" fmla="*/ 0 w 4267764"/>
                <a:gd name="connsiteY8" fmla="*/ 1015932 h 1099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67764" h="1099860">
                  <a:moveTo>
                    <a:pt x="0" y="1015932"/>
                  </a:moveTo>
                  <a:lnTo>
                    <a:pt x="1853321" y="321775"/>
                  </a:lnTo>
                  <a:lnTo>
                    <a:pt x="2525460" y="545818"/>
                  </a:lnTo>
                  <a:lnTo>
                    <a:pt x="3982550" y="0"/>
                  </a:lnTo>
                  <a:lnTo>
                    <a:pt x="4267764" y="95083"/>
                  </a:lnTo>
                  <a:lnTo>
                    <a:pt x="1913563" y="976896"/>
                  </a:lnTo>
                  <a:lnTo>
                    <a:pt x="1211385" y="742953"/>
                  </a:lnTo>
                  <a:lnTo>
                    <a:pt x="258603" y="1099861"/>
                  </a:lnTo>
                  <a:cubicBezTo>
                    <a:pt x="258603" y="1099722"/>
                    <a:pt x="58773" y="993904"/>
                    <a:pt x="0" y="1015932"/>
                  </a:cubicBezTo>
                  <a:close/>
                </a:path>
              </a:pathLst>
            </a:custGeom>
            <a:solidFill>
              <a:srgbClr val="5CC6D6">
                <a:alpha val="20000"/>
              </a:srgbClr>
            </a:solidFill>
            <a:ln w="163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 dirty="0">
                <a:latin typeface="Agency FB" panose="020B0503020202020204" pitchFamily="34" charset="0"/>
              </a:endParaRP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2EB5D63C-6BEF-42F3-A59B-E7D42E8A1065}"/>
                </a:ext>
              </a:extLst>
            </p:cNvPr>
            <p:cNvGrpSpPr/>
            <p:nvPr/>
          </p:nvGrpSpPr>
          <p:grpSpPr>
            <a:xfrm rot="17290100">
              <a:off x="-391493" y="4141543"/>
              <a:ext cx="2009723" cy="1187693"/>
              <a:chOff x="8618546" y="3870609"/>
              <a:chExt cx="2009723" cy="1187693"/>
            </a:xfrm>
          </p:grpSpPr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35FF6D92-8DC3-4EB2-826E-5A2914564000}"/>
                  </a:ext>
                </a:extLst>
              </p:cNvPr>
              <p:cNvSpPr/>
              <p:nvPr/>
            </p:nvSpPr>
            <p:spPr>
              <a:xfrm>
                <a:off x="8618546" y="4458531"/>
                <a:ext cx="439984" cy="599771"/>
              </a:xfrm>
              <a:custGeom>
                <a:avLst/>
                <a:gdLst>
                  <a:gd name="connsiteX0" fmla="*/ 240155 w 439984"/>
                  <a:gd name="connsiteY0" fmla="*/ 74867 h 599771"/>
                  <a:gd name="connsiteX1" fmla="*/ 439984 w 439984"/>
                  <a:gd name="connsiteY1" fmla="*/ 0 h 599771"/>
                  <a:gd name="connsiteX2" fmla="*/ 200156 w 439984"/>
                  <a:gd name="connsiteY2" fmla="*/ 524765 h 599771"/>
                  <a:gd name="connsiteX3" fmla="*/ 0 w 439984"/>
                  <a:gd name="connsiteY3" fmla="*/ 599772 h 5997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9984" h="599771">
                    <a:moveTo>
                      <a:pt x="240155" y="74867"/>
                    </a:moveTo>
                    <a:lnTo>
                      <a:pt x="439984" y="0"/>
                    </a:lnTo>
                    <a:lnTo>
                      <a:pt x="200156" y="524765"/>
                    </a:lnTo>
                    <a:lnTo>
                      <a:pt x="0" y="599772"/>
                    </a:lnTo>
                    <a:close/>
                  </a:path>
                </a:pathLst>
              </a:custGeom>
              <a:solidFill>
                <a:srgbClr val="5CC6D6">
                  <a:alpha val="20000"/>
                </a:srgbClr>
              </a:solidFill>
              <a:ln w="163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756CE9D2-C788-4296-A8AF-9C0FDDBFFA48}"/>
                  </a:ext>
                </a:extLst>
              </p:cNvPr>
              <p:cNvSpPr/>
              <p:nvPr/>
            </p:nvSpPr>
            <p:spPr>
              <a:xfrm>
                <a:off x="9011021" y="4311585"/>
                <a:ext cx="439984" cy="599771"/>
              </a:xfrm>
              <a:custGeom>
                <a:avLst/>
                <a:gdLst>
                  <a:gd name="connsiteX0" fmla="*/ 240155 w 439984"/>
                  <a:gd name="connsiteY0" fmla="*/ 74728 h 599771"/>
                  <a:gd name="connsiteX1" fmla="*/ 439984 w 439984"/>
                  <a:gd name="connsiteY1" fmla="*/ 0 h 599771"/>
                  <a:gd name="connsiteX2" fmla="*/ 200156 w 439984"/>
                  <a:gd name="connsiteY2" fmla="*/ 524766 h 599771"/>
                  <a:gd name="connsiteX3" fmla="*/ 0 w 439984"/>
                  <a:gd name="connsiteY3" fmla="*/ 599772 h 5997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9984" h="599771">
                    <a:moveTo>
                      <a:pt x="240155" y="74728"/>
                    </a:moveTo>
                    <a:lnTo>
                      <a:pt x="439984" y="0"/>
                    </a:lnTo>
                    <a:lnTo>
                      <a:pt x="200156" y="524766"/>
                    </a:lnTo>
                    <a:lnTo>
                      <a:pt x="0" y="599772"/>
                    </a:lnTo>
                    <a:close/>
                  </a:path>
                </a:pathLst>
              </a:custGeom>
              <a:solidFill>
                <a:srgbClr val="5CC6D6">
                  <a:alpha val="20000"/>
                </a:srgbClr>
              </a:solidFill>
              <a:ln w="163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62B82ED7-BDAC-44EA-A6B7-9A5F96B07347}"/>
                  </a:ext>
                </a:extLst>
              </p:cNvPr>
              <p:cNvSpPr/>
              <p:nvPr/>
            </p:nvSpPr>
            <p:spPr>
              <a:xfrm>
                <a:off x="9403498" y="4164501"/>
                <a:ext cx="439820" cy="599771"/>
              </a:xfrm>
              <a:custGeom>
                <a:avLst/>
                <a:gdLst>
                  <a:gd name="connsiteX0" fmla="*/ 240154 w 439820"/>
                  <a:gd name="connsiteY0" fmla="*/ 74867 h 599771"/>
                  <a:gd name="connsiteX1" fmla="*/ 439821 w 439820"/>
                  <a:gd name="connsiteY1" fmla="*/ 0 h 599771"/>
                  <a:gd name="connsiteX2" fmla="*/ 199993 w 439820"/>
                  <a:gd name="connsiteY2" fmla="*/ 524905 h 599771"/>
                  <a:gd name="connsiteX3" fmla="*/ 0 w 439820"/>
                  <a:gd name="connsiteY3" fmla="*/ 599772 h 5997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9820" h="599771">
                    <a:moveTo>
                      <a:pt x="240154" y="74867"/>
                    </a:moveTo>
                    <a:lnTo>
                      <a:pt x="439821" y="0"/>
                    </a:lnTo>
                    <a:lnTo>
                      <a:pt x="199993" y="524905"/>
                    </a:lnTo>
                    <a:lnTo>
                      <a:pt x="0" y="599772"/>
                    </a:lnTo>
                    <a:close/>
                  </a:path>
                </a:pathLst>
              </a:custGeom>
              <a:solidFill>
                <a:srgbClr val="5CC6D6">
                  <a:alpha val="20000"/>
                </a:srgbClr>
              </a:solidFill>
              <a:ln w="163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5C861917-1ACD-4D7E-8F85-9F0734FCF6C7}"/>
                  </a:ext>
                </a:extLst>
              </p:cNvPr>
              <p:cNvSpPr/>
              <p:nvPr/>
            </p:nvSpPr>
            <p:spPr>
              <a:xfrm>
                <a:off x="9795810" y="4017555"/>
                <a:ext cx="439984" cy="599771"/>
              </a:xfrm>
              <a:custGeom>
                <a:avLst/>
                <a:gdLst>
                  <a:gd name="connsiteX0" fmla="*/ 240155 w 439984"/>
                  <a:gd name="connsiteY0" fmla="*/ 74867 h 599771"/>
                  <a:gd name="connsiteX1" fmla="*/ 439984 w 439984"/>
                  <a:gd name="connsiteY1" fmla="*/ 0 h 599771"/>
                  <a:gd name="connsiteX2" fmla="*/ 200156 w 439984"/>
                  <a:gd name="connsiteY2" fmla="*/ 524766 h 599771"/>
                  <a:gd name="connsiteX3" fmla="*/ 0 w 439984"/>
                  <a:gd name="connsiteY3" fmla="*/ 599772 h 5997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9984" h="599771">
                    <a:moveTo>
                      <a:pt x="240155" y="74867"/>
                    </a:moveTo>
                    <a:lnTo>
                      <a:pt x="439984" y="0"/>
                    </a:lnTo>
                    <a:lnTo>
                      <a:pt x="200156" y="524766"/>
                    </a:lnTo>
                    <a:lnTo>
                      <a:pt x="0" y="599772"/>
                    </a:lnTo>
                    <a:close/>
                  </a:path>
                </a:pathLst>
              </a:custGeom>
              <a:solidFill>
                <a:srgbClr val="5CC6D6">
                  <a:alpha val="20000"/>
                </a:srgbClr>
              </a:solidFill>
              <a:ln w="163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6C81F4D1-2C3C-46F3-8CAD-834E96730555}"/>
                  </a:ext>
                </a:extLst>
              </p:cNvPr>
              <p:cNvSpPr/>
              <p:nvPr/>
            </p:nvSpPr>
            <p:spPr>
              <a:xfrm>
                <a:off x="10188286" y="3870609"/>
                <a:ext cx="439983" cy="599772"/>
              </a:xfrm>
              <a:custGeom>
                <a:avLst/>
                <a:gdLst>
                  <a:gd name="connsiteX0" fmla="*/ 240154 w 439983"/>
                  <a:gd name="connsiteY0" fmla="*/ 74728 h 599772"/>
                  <a:gd name="connsiteX1" fmla="*/ 439983 w 439983"/>
                  <a:gd name="connsiteY1" fmla="*/ 0 h 599772"/>
                  <a:gd name="connsiteX2" fmla="*/ 200155 w 439983"/>
                  <a:gd name="connsiteY2" fmla="*/ 524766 h 599772"/>
                  <a:gd name="connsiteX3" fmla="*/ 0 w 439983"/>
                  <a:gd name="connsiteY3" fmla="*/ 599772 h 5997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9983" h="599772">
                    <a:moveTo>
                      <a:pt x="240154" y="74728"/>
                    </a:moveTo>
                    <a:lnTo>
                      <a:pt x="439983" y="0"/>
                    </a:lnTo>
                    <a:lnTo>
                      <a:pt x="200155" y="524766"/>
                    </a:lnTo>
                    <a:lnTo>
                      <a:pt x="0" y="599772"/>
                    </a:lnTo>
                    <a:close/>
                  </a:path>
                </a:pathLst>
              </a:custGeom>
              <a:solidFill>
                <a:srgbClr val="5CC6D6">
                  <a:alpha val="20000"/>
                </a:srgbClr>
              </a:solidFill>
              <a:ln w="163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</p:grp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6B3FBFDD-9547-4D02-8D8D-9F1BCAE5C4EB}"/>
                </a:ext>
              </a:extLst>
            </p:cNvPr>
            <p:cNvSpPr/>
            <p:nvPr/>
          </p:nvSpPr>
          <p:spPr>
            <a:xfrm rot="6610811">
              <a:off x="-1225316" y="4704001"/>
              <a:ext cx="4068054" cy="1505183"/>
            </a:xfrm>
            <a:custGeom>
              <a:avLst/>
              <a:gdLst>
                <a:gd name="connsiteX0" fmla="*/ 0 w 7559400"/>
                <a:gd name="connsiteY0" fmla="*/ 2796984 h 2796984"/>
                <a:gd name="connsiteX1" fmla="*/ 1408276 w 7559400"/>
                <a:gd name="connsiteY1" fmla="*/ 2269430 h 2796984"/>
                <a:gd name="connsiteX2" fmla="*/ 1725489 w 7559400"/>
                <a:gd name="connsiteY2" fmla="*/ 1575134 h 2796984"/>
                <a:gd name="connsiteX3" fmla="*/ 3511220 w 7559400"/>
                <a:gd name="connsiteY3" fmla="*/ 906350 h 2796984"/>
                <a:gd name="connsiteX4" fmla="*/ 4372903 w 7559400"/>
                <a:gd name="connsiteY4" fmla="*/ 1193410 h 2796984"/>
                <a:gd name="connsiteX5" fmla="*/ 7559401 w 7559400"/>
                <a:gd name="connsiteY5" fmla="*/ 0 h 2796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559400" h="2796984">
                  <a:moveTo>
                    <a:pt x="0" y="2796984"/>
                  </a:moveTo>
                  <a:lnTo>
                    <a:pt x="1408276" y="2269430"/>
                  </a:lnTo>
                  <a:lnTo>
                    <a:pt x="1725489" y="1575134"/>
                  </a:lnTo>
                  <a:lnTo>
                    <a:pt x="3511220" y="906350"/>
                  </a:lnTo>
                  <a:lnTo>
                    <a:pt x="4372903" y="1193410"/>
                  </a:lnTo>
                  <a:lnTo>
                    <a:pt x="7559401" y="0"/>
                  </a:lnTo>
                </a:path>
              </a:pathLst>
            </a:custGeom>
            <a:noFill/>
            <a:ln w="52348" cap="flat">
              <a:solidFill>
                <a:srgbClr val="5CC6D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th-TH" dirty="0">
                <a:latin typeface="Agency FB" panose="020B0503020202020204" pitchFamily="34" charset="0"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C4AE065C-4F41-48BD-8E19-FE6FADD02470}"/>
                </a:ext>
              </a:extLst>
            </p:cNvPr>
            <p:cNvSpPr/>
            <p:nvPr/>
          </p:nvSpPr>
          <p:spPr>
            <a:xfrm rot="17388700">
              <a:off x="-50264" y="6349459"/>
              <a:ext cx="1327135" cy="497021"/>
            </a:xfrm>
            <a:custGeom>
              <a:avLst/>
              <a:gdLst>
                <a:gd name="connsiteX0" fmla="*/ 0 w 1327135"/>
                <a:gd name="connsiteY0" fmla="*/ 497022 h 497021"/>
                <a:gd name="connsiteX1" fmla="*/ 1327135 w 1327135"/>
                <a:gd name="connsiteY1" fmla="*/ 0 h 497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27135" h="497021">
                  <a:moveTo>
                    <a:pt x="0" y="497022"/>
                  </a:moveTo>
                  <a:lnTo>
                    <a:pt x="1327135" y="0"/>
                  </a:lnTo>
                </a:path>
              </a:pathLst>
            </a:custGeom>
            <a:ln w="52348" cap="flat">
              <a:solidFill>
                <a:srgbClr val="5CC6D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th-TH">
                <a:latin typeface="Agency FB" panose="020B0503020202020204" pitchFamily="34" charset="0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A89BB076-BF6F-4277-9573-8ED8AC5F1677}"/>
                </a:ext>
              </a:extLst>
            </p:cNvPr>
            <p:cNvSpPr/>
            <p:nvPr/>
          </p:nvSpPr>
          <p:spPr>
            <a:xfrm rot="6658355">
              <a:off x="-547979" y="-12212"/>
              <a:ext cx="2960609" cy="1722725"/>
            </a:xfrm>
            <a:custGeom>
              <a:avLst/>
              <a:gdLst>
                <a:gd name="connsiteX0" fmla="*/ 5280952 w 5280951"/>
                <a:gd name="connsiteY0" fmla="*/ 0 h 3072890"/>
                <a:gd name="connsiteX1" fmla="*/ 603570 w 5280951"/>
                <a:gd name="connsiteY1" fmla="*/ 1752054 h 3072890"/>
                <a:gd name="connsiteX2" fmla="*/ 0 w 5280951"/>
                <a:gd name="connsiteY2" fmla="*/ 3072891 h 3072890"/>
                <a:gd name="connsiteX3" fmla="*/ 2241552 w 5280951"/>
                <a:gd name="connsiteY3" fmla="*/ 2233321 h 3072890"/>
                <a:gd name="connsiteX4" fmla="*/ 3993815 w 5280951"/>
                <a:gd name="connsiteY4" fmla="*/ 2817200 h 3072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80951" h="3072890">
                  <a:moveTo>
                    <a:pt x="5280952" y="0"/>
                  </a:moveTo>
                  <a:lnTo>
                    <a:pt x="603570" y="1752054"/>
                  </a:lnTo>
                  <a:lnTo>
                    <a:pt x="0" y="3072891"/>
                  </a:lnTo>
                  <a:lnTo>
                    <a:pt x="2241552" y="2233321"/>
                  </a:lnTo>
                  <a:lnTo>
                    <a:pt x="3993815" y="2817200"/>
                  </a:lnTo>
                  <a:close/>
                </a:path>
              </a:pathLst>
            </a:custGeom>
            <a:solidFill>
              <a:srgbClr val="5CC6D6">
                <a:alpha val="20000"/>
              </a:srgbClr>
            </a:solidFill>
            <a:ln w="163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 dirty="0">
                <a:latin typeface="Agency FB" panose="020B0503020202020204" pitchFamily="34" charset="0"/>
              </a:endParaRP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5E643357-AB5B-4BC6-AE65-62F1FB4E4D88}"/>
                </a:ext>
              </a:extLst>
            </p:cNvPr>
            <p:cNvGrpSpPr/>
            <p:nvPr/>
          </p:nvGrpSpPr>
          <p:grpSpPr>
            <a:xfrm rot="6658496">
              <a:off x="-118784" y="367379"/>
              <a:ext cx="2032060" cy="808732"/>
              <a:chOff x="4391270" y="6133652"/>
              <a:chExt cx="2032060" cy="808732"/>
            </a:xfrm>
          </p:grpSpPr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F6E31F1F-04B0-4171-A46F-5FEAA00986B4}"/>
                  </a:ext>
                </a:extLst>
              </p:cNvPr>
              <p:cNvSpPr/>
              <p:nvPr/>
            </p:nvSpPr>
            <p:spPr>
              <a:xfrm>
                <a:off x="4391270" y="6250737"/>
                <a:ext cx="1846463" cy="691647"/>
              </a:xfrm>
              <a:custGeom>
                <a:avLst/>
                <a:gdLst>
                  <a:gd name="connsiteX0" fmla="*/ 0 w 1846463"/>
                  <a:gd name="connsiteY0" fmla="*/ 691648 h 691647"/>
                  <a:gd name="connsiteX1" fmla="*/ 1846464 w 1846463"/>
                  <a:gd name="connsiteY1" fmla="*/ 0 h 691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846463" h="691647">
                    <a:moveTo>
                      <a:pt x="0" y="691648"/>
                    </a:moveTo>
                    <a:lnTo>
                      <a:pt x="1846464" y="0"/>
                    </a:lnTo>
                  </a:path>
                </a:pathLst>
              </a:custGeom>
              <a:ln w="52348" cap="flat">
                <a:solidFill>
                  <a:srgbClr val="5CC6D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B582397F-C6C6-4633-A667-5E13F8F57CF9}"/>
                  </a:ext>
                </a:extLst>
              </p:cNvPr>
              <p:cNvSpPr/>
              <p:nvPr/>
            </p:nvSpPr>
            <p:spPr>
              <a:xfrm>
                <a:off x="6225356" y="6133652"/>
                <a:ext cx="197974" cy="169062"/>
              </a:xfrm>
              <a:custGeom>
                <a:avLst/>
                <a:gdLst>
                  <a:gd name="connsiteX0" fmla="*/ 191147 w 197974"/>
                  <a:gd name="connsiteY0" fmla="*/ 115273 h 169062"/>
                  <a:gd name="connsiteX1" fmla="*/ 134986 w 197974"/>
                  <a:gd name="connsiteY1" fmla="*/ 5831 h 169062"/>
                  <a:gd name="connsiteX2" fmla="*/ 6828 w 197974"/>
                  <a:gd name="connsiteY2" fmla="*/ 53790 h 169062"/>
                  <a:gd name="connsiteX3" fmla="*/ 62989 w 197974"/>
                  <a:gd name="connsiteY3" fmla="*/ 163232 h 169062"/>
                  <a:gd name="connsiteX4" fmla="*/ 191147 w 197974"/>
                  <a:gd name="connsiteY4" fmla="*/ 115273 h 1690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7974" h="169062">
                    <a:moveTo>
                      <a:pt x="191147" y="115273"/>
                    </a:moveTo>
                    <a:cubicBezTo>
                      <a:pt x="211065" y="71774"/>
                      <a:pt x="185923" y="22839"/>
                      <a:pt x="134986" y="5831"/>
                    </a:cubicBezTo>
                    <a:cubicBezTo>
                      <a:pt x="84049" y="-11179"/>
                      <a:pt x="26745" y="10292"/>
                      <a:pt x="6828" y="53790"/>
                    </a:cubicBezTo>
                    <a:cubicBezTo>
                      <a:pt x="-13091" y="97288"/>
                      <a:pt x="12052" y="146224"/>
                      <a:pt x="62989" y="163232"/>
                    </a:cubicBezTo>
                    <a:cubicBezTo>
                      <a:pt x="113926" y="180241"/>
                      <a:pt x="171230" y="158771"/>
                      <a:pt x="191147" y="115273"/>
                    </a:cubicBezTo>
                    <a:close/>
                  </a:path>
                </a:pathLst>
              </a:custGeom>
              <a:noFill/>
              <a:ln w="52348" cap="flat">
                <a:solidFill>
                  <a:srgbClr val="5CC6D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</p:grp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87B1E87-9016-4ADE-B1AB-1E7626D84EAC}"/>
              </a:ext>
            </a:extLst>
          </p:cNvPr>
          <p:cNvGrpSpPr/>
          <p:nvPr/>
        </p:nvGrpSpPr>
        <p:grpSpPr>
          <a:xfrm rot="5400000">
            <a:off x="3887726" y="-874207"/>
            <a:ext cx="3845394" cy="13995362"/>
            <a:chOff x="-437867" y="-631154"/>
            <a:chExt cx="2231555" cy="8121774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FE10BEFE-066D-4A61-806C-F77005453DA1}"/>
                </a:ext>
              </a:extLst>
            </p:cNvPr>
            <p:cNvGrpSpPr/>
            <p:nvPr/>
          </p:nvGrpSpPr>
          <p:grpSpPr>
            <a:xfrm rot="17410828">
              <a:off x="-1647059" y="1614844"/>
              <a:ext cx="4234265" cy="1815881"/>
              <a:chOff x="2202452" y="5588531"/>
              <a:chExt cx="4234265" cy="1815881"/>
            </a:xfrm>
          </p:grpSpPr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5773A228-A6AE-4898-9126-72A31F9F6A1E}"/>
                  </a:ext>
                </a:extLst>
              </p:cNvPr>
              <p:cNvSpPr/>
              <p:nvPr/>
            </p:nvSpPr>
            <p:spPr>
              <a:xfrm>
                <a:off x="2202452" y="5703804"/>
                <a:ext cx="4053078" cy="1700608"/>
              </a:xfrm>
              <a:custGeom>
                <a:avLst/>
                <a:gdLst>
                  <a:gd name="connsiteX0" fmla="*/ 0 w 4053078"/>
                  <a:gd name="connsiteY0" fmla="*/ 1700609 h 1700608"/>
                  <a:gd name="connsiteX1" fmla="*/ 3158580 w 4053078"/>
                  <a:gd name="connsiteY1" fmla="*/ 570215 h 1700608"/>
                  <a:gd name="connsiteX2" fmla="*/ 3288208 w 4053078"/>
                  <a:gd name="connsiteY2" fmla="*/ 286502 h 1700608"/>
                  <a:gd name="connsiteX3" fmla="*/ 4053078 w 4053078"/>
                  <a:gd name="connsiteY3" fmla="*/ 0 h 17006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053078" h="1700608">
                    <a:moveTo>
                      <a:pt x="0" y="1700609"/>
                    </a:moveTo>
                    <a:lnTo>
                      <a:pt x="3158580" y="570215"/>
                    </a:lnTo>
                    <a:lnTo>
                      <a:pt x="3288208" y="286502"/>
                    </a:lnTo>
                    <a:lnTo>
                      <a:pt x="4053078" y="0"/>
                    </a:lnTo>
                  </a:path>
                </a:pathLst>
              </a:custGeom>
              <a:noFill/>
              <a:ln w="52348" cap="flat">
                <a:solidFill>
                  <a:srgbClr val="5CC6D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5B4DB8DE-BB4C-4D25-8583-226AFBF238A0}"/>
                  </a:ext>
                </a:extLst>
              </p:cNvPr>
              <p:cNvSpPr/>
              <p:nvPr/>
            </p:nvSpPr>
            <p:spPr>
              <a:xfrm>
                <a:off x="6238743" y="5588531"/>
                <a:ext cx="197974" cy="168988"/>
              </a:xfrm>
              <a:custGeom>
                <a:avLst/>
                <a:gdLst>
                  <a:gd name="connsiteX0" fmla="*/ 191147 w 197974"/>
                  <a:gd name="connsiteY0" fmla="*/ 115273 h 168988"/>
                  <a:gd name="connsiteX1" fmla="*/ 134986 w 197974"/>
                  <a:gd name="connsiteY1" fmla="*/ 5830 h 168988"/>
                  <a:gd name="connsiteX2" fmla="*/ 6828 w 197974"/>
                  <a:gd name="connsiteY2" fmla="*/ 53790 h 168988"/>
                  <a:gd name="connsiteX3" fmla="*/ 62989 w 197974"/>
                  <a:gd name="connsiteY3" fmla="*/ 163233 h 168988"/>
                  <a:gd name="connsiteX4" fmla="*/ 191147 w 197974"/>
                  <a:gd name="connsiteY4" fmla="*/ 115273 h 1689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7974" h="168988">
                    <a:moveTo>
                      <a:pt x="191147" y="115273"/>
                    </a:moveTo>
                    <a:cubicBezTo>
                      <a:pt x="211064" y="71775"/>
                      <a:pt x="185923" y="22839"/>
                      <a:pt x="134986" y="5830"/>
                    </a:cubicBezTo>
                    <a:cubicBezTo>
                      <a:pt x="84049" y="-11178"/>
                      <a:pt x="26745" y="10292"/>
                      <a:pt x="6828" y="53790"/>
                    </a:cubicBezTo>
                    <a:cubicBezTo>
                      <a:pt x="-13090" y="97288"/>
                      <a:pt x="12051" y="146223"/>
                      <a:pt x="62989" y="163233"/>
                    </a:cubicBezTo>
                    <a:cubicBezTo>
                      <a:pt x="113926" y="180101"/>
                      <a:pt x="171229" y="158632"/>
                      <a:pt x="191147" y="115273"/>
                    </a:cubicBezTo>
                    <a:close/>
                  </a:path>
                </a:pathLst>
              </a:custGeom>
              <a:noFill/>
              <a:ln w="52348" cap="flat">
                <a:solidFill>
                  <a:srgbClr val="5CC6D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th-TH" dirty="0">
                  <a:latin typeface="Agency FB" panose="020B0503020202020204" pitchFamily="34" charset="0"/>
                </a:endParaRPr>
              </a:p>
            </p:txBody>
          </p:sp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B330637A-F78E-4D92-A152-33DC2B854BDB}"/>
                </a:ext>
              </a:extLst>
            </p:cNvPr>
            <p:cNvSpPr/>
            <p:nvPr/>
          </p:nvSpPr>
          <p:spPr>
            <a:xfrm rot="17401931">
              <a:off x="-1890565" y="3407791"/>
              <a:ext cx="4267764" cy="1099860"/>
            </a:xfrm>
            <a:custGeom>
              <a:avLst/>
              <a:gdLst>
                <a:gd name="connsiteX0" fmla="*/ 0 w 4267764"/>
                <a:gd name="connsiteY0" fmla="*/ 1015932 h 1099860"/>
                <a:gd name="connsiteX1" fmla="*/ 1853321 w 4267764"/>
                <a:gd name="connsiteY1" fmla="*/ 321775 h 1099860"/>
                <a:gd name="connsiteX2" fmla="*/ 2525460 w 4267764"/>
                <a:gd name="connsiteY2" fmla="*/ 545818 h 1099860"/>
                <a:gd name="connsiteX3" fmla="*/ 3982550 w 4267764"/>
                <a:gd name="connsiteY3" fmla="*/ 0 h 1099860"/>
                <a:gd name="connsiteX4" fmla="*/ 4267764 w 4267764"/>
                <a:gd name="connsiteY4" fmla="*/ 95083 h 1099860"/>
                <a:gd name="connsiteX5" fmla="*/ 1913563 w 4267764"/>
                <a:gd name="connsiteY5" fmla="*/ 976896 h 1099860"/>
                <a:gd name="connsiteX6" fmla="*/ 1211385 w 4267764"/>
                <a:gd name="connsiteY6" fmla="*/ 742953 h 1099860"/>
                <a:gd name="connsiteX7" fmla="*/ 258603 w 4267764"/>
                <a:gd name="connsiteY7" fmla="*/ 1099861 h 1099860"/>
                <a:gd name="connsiteX8" fmla="*/ 0 w 4267764"/>
                <a:gd name="connsiteY8" fmla="*/ 1015932 h 1099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67764" h="1099860">
                  <a:moveTo>
                    <a:pt x="0" y="1015932"/>
                  </a:moveTo>
                  <a:lnTo>
                    <a:pt x="1853321" y="321775"/>
                  </a:lnTo>
                  <a:lnTo>
                    <a:pt x="2525460" y="545818"/>
                  </a:lnTo>
                  <a:lnTo>
                    <a:pt x="3982550" y="0"/>
                  </a:lnTo>
                  <a:lnTo>
                    <a:pt x="4267764" y="95083"/>
                  </a:lnTo>
                  <a:lnTo>
                    <a:pt x="1913563" y="976896"/>
                  </a:lnTo>
                  <a:lnTo>
                    <a:pt x="1211385" y="742953"/>
                  </a:lnTo>
                  <a:lnTo>
                    <a:pt x="258603" y="1099861"/>
                  </a:lnTo>
                  <a:cubicBezTo>
                    <a:pt x="258603" y="1099722"/>
                    <a:pt x="58773" y="993904"/>
                    <a:pt x="0" y="1015932"/>
                  </a:cubicBezTo>
                  <a:close/>
                </a:path>
              </a:pathLst>
            </a:custGeom>
            <a:solidFill>
              <a:srgbClr val="5CC6D6">
                <a:alpha val="20000"/>
              </a:srgbClr>
            </a:solidFill>
            <a:ln w="163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 dirty="0">
                <a:latin typeface="Agency FB" panose="020B0503020202020204" pitchFamily="34" charset="0"/>
              </a:endParaRPr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F61A736B-B5D2-406D-A9DF-6EF0D4BDA872}"/>
                </a:ext>
              </a:extLst>
            </p:cNvPr>
            <p:cNvGrpSpPr/>
            <p:nvPr/>
          </p:nvGrpSpPr>
          <p:grpSpPr>
            <a:xfrm rot="17290100">
              <a:off x="-391493" y="4141543"/>
              <a:ext cx="2009723" cy="1187693"/>
              <a:chOff x="8618546" y="3870609"/>
              <a:chExt cx="2009723" cy="1187693"/>
            </a:xfrm>
          </p:grpSpPr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0216B022-54EF-4CA9-9668-6DD3A720A88E}"/>
                  </a:ext>
                </a:extLst>
              </p:cNvPr>
              <p:cNvSpPr/>
              <p:nvPr/>
            </p:nvSpPr>
            <p:spPr>
              <a:xfrm>
                <a:off x="8618546" y="4458531"/>
                <a:ext cx="439984" cy="599771"/>
              </a:xfrm>
              <a:custGeom>
                <a:avLst/>
                <a:gdLst>
                  <a:gd name="connsiteX0" fmla="*/ 240155 w 439984"/>
                  <a:gd name="connsiteY0" fmla="*/ 74867 h 599771"/>
                  <a:gd name="connsiteX1" fmla="*/ 439984 w 439984"/>
                  <a:gd name="connsiteY1" fmla="*/ 0 h 599771"/>
                  <a:gd name="connsiteX2" fmla="*/ 200156 w 439984"/>
                  <a:gd name="connsiteY2" fmla="*/ 524765 h 599771"/>
                  <a:gd name="connsiteX3" fmla="*/ 0 w 439984"/>
                  <a:gd name="connsiteY3" fmla="*/ 599772 h 5997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9984" h="599771">
                    <a:moveTo>
                      <a:pt x="240155" y="74867"/>
                    </a:moveTo>
                    <a:lnTo>
                      <a:pt x="439984" y="0"/>
                    </a:lnTo>
                    <a:lnTo>
                      <a:pt x="200156" y="524765"/>
                    </a:lnTo>
                    <a:lnTo>
                      <a:pt x="0" y="599772"/>
                    </a:lnTo>
                    <a:close/>
                  </a:path>
                </a:pathLst>
              </a:custGeom>
              <a:solidFill>
                <a:srgbClr val="5CC6D6">
                  <a:alpha val="20000"/>
                </a:srgbClr>
              </a:solidFill>
              <a:ln w="163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40653E91-99EE-4714-B3F6-3947DB2B9AB9}"/>
                  </a:ext>
                </a:extLst>
              </p:cNvPr>
              <p:cNvSpPr/>
              <p:nvPr/>
            </p:nvSpPr>
            <p:spPr>
              <a:xfrm>
                <a:off x="9011021" y="4311585"/>
                <a:ext cx="439984" cy="599771"/>
              </a:xfrm>
              <a:custGeom>
                <a:avLst/>
                <a:gdLst>
                  <a:gd name="connsiteX0" fmla="*/ 240155 w 439984"/>
                  <a:gd name="connsiteY0" fmla="*/ 74728 h 599771"/>
                  <a:gd name="connsiteX1" fmla="*/ 439984 w 439984"/>
                  <a:gd name="connsiteY1" fmla="*/ 0 h 599771"/>
                  <a:gd name="connsiteX2" fmla="*/ 200156 w 439984"/>
                  <a:gd name="connsiteY2" fmla="*/ 524766 h 599771"/>
                  <a:gd name="connsiteX3" fmla="*/ 0 w 439984"/>
                  <a:gd name="connsiteY3" fmla="*/ 599772 h 5997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9984" h="599771">
                    <a:moveTo>
                      <a:pt x="240155" y="74728"/>
                    </a:moveTo>
                    <a:lnTo>
                      <a:pt x="439984" y="0"/>
                    </a:lnTo>
                    <a:lnTo>
                      <a:pt x="200156" y="524766"/>
                    </a:lnTo>
                    <a:lnTo>
                      <a:pt x="0" y="599772"/>
                    </a:lnTo>
                    <a:close/>
                  </a:path>
                </a:pathLst>
              </a:custGeom>
              <a:solidFill>
                <a:srgbClr val="5CC6D6">
                  <a:alpha val="20000"/>
                </a:srgbClr>
              </a:solidFill>
              <a:ln w="163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8F3119A9-2EC8-4103-9B9E-4614BFE98705}"/>
                  </a:ext>
                </a:extLst>
              </p:cNvPr>
              <p:cNvSpPr/>
              <p:nvPr/>
            </p:nvSpPr>
            <p:spPr>
              <a:xfrm>
                <a:off x="9403498" y="4164501"/>
                <a:ext cx="439820" cy="599771"/>
              </a:xfrm>
              <a:custGeom>
                <a:avLst/>
                <a:gdLst>
                  <a:gd name="connsiteX0" fmla="*/ 240154 w 439820"/>
                  <a:gd name="connsiteY0" fmla="*/ 74867 h 599771"/>
                  <a:gd name="connsiteX1" fmla="*/ 439821 w 439820"/>
                  <a:gd name="connsiteY1" fmla="*/ 0 h 599771"/>
                  <a:gd name="connsiteX2" fmla="*/ 199993 w 439820"/>
                  <a:gd name="connsiteY2" fmla="*/ 524905 h 599771"/>
                  <a:gd name="connsiteX3" fmla="*/ 0 w 439820"/>
                  <a:gd name="connsiteY3" fmla="*/ 599772 h 5997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9820" h="599771">
                    <a:moveTo>
                      <a:pt x="240154" y="74867"/>
                    </a:moveTo>
                    <a:lnTo>
                      <a:pt x="439821" y="0"/>
                    </a:lnTo>
                    <a:lnTo>
                      <a:pt x="199993" y="524905"/>
                    </a:lnTo>
                    <a:lnTo>
                      <a:pt x="0" y="599772"/>
                    </a:lnTo>
                    <a:close/>
                  </a:path>
                </a:pathLst>
              </a:custGeom>
              <a:solidFill>
                <a:srgbClr val="5CC6D6">
                  <a:alpha val="20000"/>
                </a:srgbClr>
              </a:solidFill>
              <a:ln w="163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5F95B92A-F36C-416F-9F97-760ECF38499C}"/>
                  </a:ext>
                </a:extLst>
              </p:cNvPr>
              <p:cNvSpPr/>
              <p:nvPr/>
            </p:nvSpPr>
            <p:spPr>
              <a:xfrm>
                <a:off x="9795810" y="4017555"/>
                <a:ext cx="439984" cy="599771"/>
              </a:xfrm>
              <a:custGeom>
                <a:avLst/>
                <a:gdLst>
                  <a:gd name="connsiteX0" fmla="*/ 240155 w 439984"/>
                  <a:gd name="connsiteY0" fmla="*/ 74867 h 599771"/>
                  <a:gd name="connsiteX1" fmla="*/ 439984 w 439984"/>
                  <a:gd name="connsiteY1" fmla="*/ 0 h 599771"/>
                  <a:gd name="connsiteX2" fmla="*/ 200156 w 439984"/>
                  <a:gd name="connsiteY2" fmla="*/ 524766 h 599771"/>
                  <a:gd name="connsiteX3" fmla="*/ 0 w 439984"/>
                  <a:gd name="connsiteY3" fmla="*/ 599772 h 5997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9984" h="599771">
                    <a:moveTo>
                      <a:pt x="240155" y="74867"/>
                    </a:moveTo>
                    <a:lnTo>
                      <a:pt x="439984" y="0"/>
                    </a:lnTo>
                    <a:lnTo>
                      <a:pt x="200156" y="524766"/>
                    </a:lnTo>
                    <a:lnTo>
                      <a:pt x="0" y="599772"/>
                    </a:lnTo>
                    <a:close/>
                  </a:path>
                </a:pathLst>
              </a:custGeom>
              <a:solidFill>
                <a:srgbClr val="5CC6D6">
                  <a:alpha val="20000"/>
                </a:srgbClr>
              </a:solidFill>
              <a:ln w="163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DA07CBE0-61C3-43E0-9426-46B73DFF56CB}"/>
                  </a:ext>
                </a:extLst>
              </p:cNvPr>
              <p:cNvSpPr/>
              <p:nvPr/>
            </p:nvSpPr>
            <p:spPr>
              <a:xfrm>
                <a:off x="10188286" y="3870609"/>
                <a:ext cx="439983" cy="599772"/>
              </a:xfrm>
              <a:custGeom>
                <a:avLst/>
                <a:gdLst>
                  <a:gd name="connsiteX0" fmla="*/ 240154 w 439983"/>
                  <a:gd name="connsiteY0" fmla="*/ 74728 h 599772"/>
                  <a:gd name="connsiteX1" fmla="*/ 439983 w 439983"/>
                  <a:gd name="connsiteY1" fmla="*/ 0 h 599772"/>
                  <a:gd name="connsiteX2" fmla="*/ 200155 w 439983"/>
                  <a:gd name="connsiteY2" fmla="*/ 524766 h 599772"/>
                  <a:gd name="connsiteX3" fmla="*/ 0 w 439983"/>
                  <a:gd name="connsiteY3" fmla="*/ 599772 h 5997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9983" h="599772">
                    <a:moveTo>
                      <a:pt x="240154" y="74728"/>
                    </a:moveTo>
                    <a:lnTo>
                      <a:pt x="439983" y="0"/>
                    </a:lnTo>
                    <a:lnTo>
                      <a:pt x="200155" y="524766"/>
                    </a:lnTo>
                    <a:lnTo>
                      <a:pt x="0" y="599772"/>
                    </a:lnTo>
                    <a:close/>
                  </a:path>
                </a:pathLst>
              </a:custGeom>
              <a:solidFill>
                <a:srgbClr val="5CC6D6">
                  <a:alpha val="20000"/>
                </a:srgbClr>
              </a:solidFill>
              <a:ln w="163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</p:grp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369185B4-8420-492D-BE97-A16647EA0E54}"/>
                </a:ext>
              </a:extLst>
            </p:cNvPr>
            <p:cNvSpPr/>
            <p:nvPr/>
          </p:nvSpPr>
          <p:spPr>
            <a:xfrm rot="6610811">
              <a:off x="-1225316" y="4704001"/>
              <a:ext cx="4068054" cy="1505183"/>
            </a:xfrm>
            <a:custGeom>
              <a:avLst/>
              <a:gdLst>
                <a:gd name="connsiteX0" fmla="*/ 0 w 7559400"/>
                <a:gd name="connsiteY0" fmla="*/ 2796984 h 2796984"/>
                <a:gd name="connsiteX1" fmla="*/ 1408276 w 7559400"/>
                <a:gd name="connsiteY1" fmla="*/ 2269430 h 2796984"/>
                <a:gd name="connsiteX2" fmla="*/ 1725489 w 7559400"/>
                <a:gd name="connsiteY2" fmla="*/ 1575134 h 2796984"/>
                <a:gd name="connsiteX3" fmla="*/ 3511220 w 7559400"/>
                <a:gd name="connsiteY3" fmla="*/ 906350 h 2796984"/>
                <a:gd name="connsiteX4" fmla="*/ 4372903 w 7559400"/>
                <a:gd name="connsiteY4" fmla="*/ 1193410 h 2796984"/>
                <a:gd name="connsiteX5" fmla="*/ 7559401 w 7559400"/>
                <a:gd name="connsiteY5" fmla="*/ 0 h 2796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559400" h="2796984">
                  <a:moveTo>
                    <a:pt x="0" y="2796984"/>
                  </a:moveTo>
                  <a:lnTo>
                    <a:pt x="1408276" y="2269430"/>
                  </a:lnTo>
                  <a:lnTo>
                    <a:pt x="1725489" y="1575134"/>
                  </a:lnTo>
                  <a:lnTo>
                    <a:pt x="3511220" y="906350"/>
                  </a:lnTo>
                  <a:lnTo>
                    <a:pt x="4372903" y="1193410"/>
                  </a:lnTo>
                  <a:lnTo>
                    <a:pt x="7559401" y="0"/>
                  </a:lnTo>
                </a:path>
              </a:pathLst>
            </a:custGeom>
            <a:noFill/>
            <a:ln w="52348" cap="flat">
              <a:solidFill>
                <a:srgbClr val="5CC6D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th-TH" dirty="0">
                <a:latin typeface="Agency FB" panose="020B0503020202020204" pitchFamily="34" charset="0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8A848B74-1720-469B-BB0D-6CF655329E29}"/>
                </a:ext>
              </a:extLst>
            </p:cNvPr>
            <p:cNvSpPr/>
            <p:nvPr/>
          </p:nvSpPr>
          <p:spPr>
            <a:xfrm rot="17388700">
              <a:off x="-50264" y="6349459"/>
              <a:ext cx="1327135" cy="497021"/>
            </a:xfrm>
            <a:custGeom>
              <a:avLst/>
              <a:gdLst>
                <a:gd name="connsiteX0" fmla="*/ 0 w 1327135"/>
                <a:gd name="connsiteY0" fmla="*/ 497022 h 497021"/>
                <a:gd name="connsiteX1" fmla="*/ 1327135 w 1327135"/>
                <a:gd name="connsiteY1" fmla="*/ 0 h 497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27135" h="497021">
                  <a:moveTo>
                    <a:pt x="0" y="497022"/>
                  </a:moveTo>
                  <a:lnTo>
                    <a:pt x="1327135" y="0"/>
                  </a:lnTo>
                </a:path>
              </a:pathLst>
            </a:custGeom>
            <a:ln w="52348" cap="flat">
              <a:solidFill>
                <a:srgbClr val="5CC6D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th-TH">
                <a:latin typeface="Agency FB" panose="020B0503020202020204" pitchFamily="34" charset="0"/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EC936BA1-FCB0-4773-88AA-A1833167318D}"/>
                </a:ext>
              </a:extLst>
            </p:cNvPr>
            <p:cNvSpPr/>
            <p:nvPr/>
          </p:nvSpPr>
          <p:spPr>
            <a:xfrm rot="6658355">
              <a:off x="-547979" y="-12212"/>
              <a:ext cx="2960609" cy="1722725"/>
            </a:xfrm>
            <a:custGeom>
              <a:avLst/>
              <a:gdLst>
                <a:gd name="connsiteX0" fmla="*/ 5280952 w 5280951"/>
                <a:gd name="connsiteY0" fmla="*/ 0 h 3072890"/>
                <a:gd name="connsiteX1" fmla="*/ 603570 w 5280951"/>
                <a:gd name="connsiteY1" fmla="*/ 1752054 h 3072890"/>
                <a:gd name="connsiteX2" fmla="*/ 0 w 5280951"/>
                <a:gd name="connsiteY2" fmla="*/ 3072891 h 3072890"/>
                <a:gd name="connsiteX3" fmla="*/ 2241552 w 5280951"/>
                <a:gd name="connsiteY3" fmla="*/ 2233321 h 3072890"/>
                <a:gd name="connsiteX4" fmla="*/ 3993815 w 5280951"/>
                <a:gd name="connsiteY4" fmla="*/ 2817200 h 3072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80951" h="3072890">
                  <a:moveTo>
                    <a:pt x="5280952" y="0"/>
                  </a:moveTo>
                  <a:lnTo>
                    <a:pt x="603570" y="1752054"/>
                  </a:lnTo>
                  <a:lnTo>
                    <a:pt x="0" y="3072891"/>
                  </a:lnTo>
                  <a:lnTo>
                    <a:pt x="2241552" y="2233321"/>
                  </a:lnTo>
                  <a:lnTo>
                    <a:pt x="3993815" y="2817200"/>
                  </a:lnTo>
                  <a:close/>
                </a:path>
              </a:pathLst>
            </a:custGeom>
            <a:solidFill>
              <a:srgbClr val="5CC6D6">
                <a:alpha val="20000"/>
              </a:srgbClr>
            </a:solidFill>
            <a:ln w="163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 dirty="0">
                <a:latin typeface="Agency FB" panose="020B0503020202020204" pitchFamily="34" charset="0"/>
              </a:endParaRPr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11415266-5064-4FAC-8640-BA1AB2833A9E}"/>
                </a:ext>
              </a:extLst>
            </p:cNvPr>
            <p:cNvGrpSpPr/>
            <p:nvPr/>
          </p:nvGrpSpPr>
          <p:grpSpPr>
            <a:xfrm rot="6658496">
              <a:off x="-118784" y="367379"/>
              <a:ext cx="2032060" cy="808732"/>
              <a:chOff x="4391270" y="6133652"/>
              <a:chExt cx="2032060" cy="808732"/>
            </a:xfrm>
          </p:grpSpPr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E1E55CA3-DFD9-45A6-A4E3-E9007740B890}"/>
                  </a:ext>
                </a:extLst>
              </p:cNvPr>
              <p:cNvSpPr/>
              <p:nvPr/>
            </p:nvSpPr>
            <p:spPr>
              <a:xfrm>
                <a:off x="4391270" y="6250737"/>
                <a:ext cx="1846463" cy="691647"/>
              </a:xfrm>
              <a:custGeom>
                <a:avLst/>
                <a:gdLst>
                  <a:gd name="connsiteX0" fmla="*/ 0 w 1846463"/>
                  <a:gd name="connsiteY0" fmla="*/ 691648 h 691647"/>
                  <a:gd name="connsiteX1" fmla="*/ 1846464 w 1846463"/>
                  <a:gd name="connsiteY1" fmla="*/ 0 h 691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846463" h="691647">
                    <a:moveTo>
                      <a:pt x="0" y="691648"/>
                    </a:moveTo>
                    <a:lnTo>
                      <a:pt x="1846464" y="0"/>
                    </a:lnTo>
                  </a:path>
                </a:pathLst>
              </a:custGeom>
              <a:ln w="52348" cap="flat">
                <a:solidFill>
                  <a:srgbClr val="5CC6D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43122176-F245-46DA-9368-6111C08FD973}"/>
                  </a:ext>
                </a:extLst>
              </p:cNvPr>
              <p:cNvSpPr/>
              <p:nvPr/>
            </p:nvSpPr>
            <p:spPr>
              <a:xfrm>
                <a:off x="6225356" y="6133652"/>
                <a:ext cx="197974" cy="169062"/>
              </a:xfrm>
              <a:custGeom>
                <a:avLst/>
                <a:gdLst>
                  <a:gd name="connsiteX0" fmla="*/ 191147 w 197974"/>
                  <a:gd name="connsiteY0" fmla="*/ 115273 h 169062"/>
                  <a:gd name="connsiteX1" fmla="*/ 134986 w 197974"/>
                  <a:gd name="connsiteY1" fmla="*/ 5831 h 169062"/>
                  <a:gd name="connsiteX2" fmla="*/ 6828 w 197974"/>
                  <a:gd name="connsiteY2" fmla="*/ 53790 h 169062"/>
                  <a:gd name="connsiteX3" fmla="*/ 62989 w 197974"/>
                  <a:gd name="connsiteY3" fmla="*/ 163232 h 169062"/>
                  <a:gd name="connsiteX4" fmla="*/ 191147 w 197974"/>
                  <a:gd name="connsiteY4" fmla="*/ 115273 h 1690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7974" h="169062">
                    <a:moveTo>
                      <a:pt x="191147" y="115273"/>
                    </a:moveTo>
                    <a:cubicBezTo>
                      <a:pt x="211065" y="71774"/>
                      <a:pt x="185923" y="22839"/>
                      <a:pt x="134986" y="5831"/>
                    </a:cubicBezTo>
                    <a:cubicBezTo>
                      <a:pt x="84049" y="-11179"/>
                      <a:pt x="26745" y="10292"/>
                      <a:pt x="6828" y="53790"/>
                    </a:cubicBezTo>
                    <a:cubicBezTo>
                      <a:pt x="-13091" y="97288"/>
                      <a:pt x="12052" y="146224"/>
                      <a:pt x="62989" y="163232"/>
                    </a:cubicBezTo>
                    <a:cubicBezTo>
                      <a:pt x="113926" y="180241"/>
                      <a:pt x="171230" y="158771"/>
                      <a:pt x="191147" y="115273"/>
                    </a:cubicBezTo>
                    <a:close/>
                  </a:path>
                </a:pathLst>
              </a:custGeom>
              <a:noFill/>
              <a:ln w="52348" cap="flat">
                <a:solidFill>
                  <a:srgbClr val="5CC6D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</p:grp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720C4403-3148-4A3D-871E-78BB5B81490A}"/>
              </a:ext>
            </a:extLst>
          </p:cNvPr>
          <p:cNvSpPr/>
          <p:nvPr/>
        </p:nvSpPr>
        <p:spPr>
          <a:xfrm>
            <a:off x="1857441" y="2747003"/>
            <a:ext cx="8382205" cy="8788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600" b="1" i="1" dirty="0">
                <a:latin typeface="Agency FB" panose="020B0503020202020204" pitchFamily="34" charset="0"/>
                <a:cs typeface="Arial Unicode MS" panose="020B0604020202020204" pitchFamily="34" charset="-128"/>
              </a:rPr>
              <a:t>THANK YOU</a:t>
            </a:r>
            <a:endParaRPr lang="th-TH" sz="16600" b="1" i="1" dirty="0">
              <a:latin typeface="Agency FB" panose="020B0503020202020204" pitchFamily="34" charset="0"/>
              <a:cs typeface="Arial Unicode MS" panose="020B0604020202020204" pitchFamily="34" charset="-128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949A3718-DB34-4029-B7C8-03725986546B}"/>
              </a:ext>
            </a:extLst>
          </p:cNvPr>
          <p:cNvSpPr/>
          <p:nvPr/>
        </p:nvSpPr>
        <p:spPr>
          <a:xfrm>
            <a:off x="441522" y="4092498"/>
            <a:ext cx="11390976" cy="8788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8800" b="1" i="1" dirty="0">
              <a:latin typeface="Agency FB" panose="020B0503020202020204" pitchFamily="34" charset="0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474032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raphic 776">
            <a:extLst>
              <a:ext uri="{FF2B5EF4-FFF2-40B4-BE49-F238E27FC236}">
                <a16:creationId xmlns:a16="http://schemas.microsoft.com/office/drawing/2014/main" id="{914E2A82-4C0A-44FC-AE32-0A9B25E449A6}"/>
              </a:ext>
            </a:extLst>
          </p:cNvPr>
          <p:cNvSpPr/>
          <p:nvPr/>
        </p:nvSpPr>
        <p:spPr>
          <a:xfrm>
            <a:off x="4098613" y="-1729880"/>
            <a:ext cx="3994773" cy="3459759"/>
          </a:xfrm>
          <a:custGeom>
            <a:avLst/>
            <a:gdLst>
              <a:gd name="connsiteX0" fmla="*/ 2996080 w 3994773"/>
              <a:gd name="connsiteY0" fmla="*/ 0 h 3459759"/>
              <a:gd name="connsiteX1" fmla="*/ 998693 w 3994773"/>
              <a:gd name="connsiteY1" fmla="*/ 0 h 3459759"/>
              <a:gd name="connsiteX2" fmla="*/ 0 w 3994773"/>
              <a:gd name="connsiteY2" fmla="*/ 1729880 h 3459759"/>
              <a:gd name="connsiteX3" fmla="*/ 998693 w 3994773"/>
              <a:gd name="connsiteY3" fmla="*/ 3459759 h 3459759"/>
              <a:gd name="connsiteX4" fmla="*/ 2996080 w 3994773"/>
              <a:gd name="connsiteY4" fmla="*/ 3459759 h 3459759"/>
              <a:gd name="connsiteX5" fmla="*/ 3994774 w 3994773"/>
              <a:gd name="connsiteY5" fmla="*/ 1729880 h 3459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994773" h="3459759">
                <a:moveTo>
                  <a:pt x="2996080" y="0"/>
                </a:moveTo>
                <a:lnTo>
                  <a:pt x="998693" y="0"/>
                </a:lnTo>
                <a:lnTo>
                  <a:pt x="0" y="1729880"/>
                </a:lnTo>
                <a:lnTo>
                  <a:pt x="998693" y="3459759"/>
                </a:lnTo>
                <a:lnTo>
                  <a:pt x="2996080" y="3459759"/>
                </a:lnTo>
                <a:lnTo>
                  <a:pt x="3994774" y="1729880"/>
                </a:lnTo>
                <a:close/>
              </a:path>
            </a:pathLst>
          </a:custGeom>
          <a:noFill/>
          <a:ln w="20455" cap="rnd">
            <a:solidFill>
              <a:srgbClr val="FFFFFF"/>
            </a:solidFill>
            <a:custDash>
              <a:ds d="361748" sp="361748"/>
            </a:custDash>
            <a:miter/>
          </a:ln>
        </p:spPr>
        <p:txBody>
          <a:bodyPr rtlCol="0" anchor="ctr"/>
          <a:lstStyle/>
          <a:p>
            <a:endParaRPr lang="th-TH">
              <a:latin typeface="Agency FB" panose="020B0503020202020204" pitchFamily="34" charset="0"/>
            </a:endParaRPr>
          </a:p>
        </p:txBody>
      </p:sp>
      <p:sp>
        <p:nvSpPr>
          <p:cNvPr id="7" name="Graphic 776">
            <a:extLst>
              <a:ext uri="{FF2B5EF4-FFF2-40B4-BE49-F238E27FC236}">
                <a16:creationId xmlns:a16="http://schemas.microsoft.com/office/drawing/2014/main" id="{60B7948A-1F27-4F09-8D1D-B8DECF8F2B61}"/>
              </a:ext>
            </a:extLst>
          </p:cNvPr>
          <p:cNvSpPr/>
          <p:nvPr/>
        </p:nvSpPr>
        <p:spPr>
          <a:xfrm>
            <a:off x="4098612" y="5090161"/>
            <a:ext cx="3994773" cy="3459759"/>
          </a:xfrm>
          <a:custGeom>
            <a:avLst/>
            <a:gdLst>
              <a:gd name="connsiteX0" fmla="*/ 2996080 w 3994773"/>
              <a:gd name="connsiteY0" fmla="*/ 0 h 3459759"/>
              <a:gd name="connsiteX1" fmla="*/ 998693 w 3994773"/>
              <a:gd name="connsiteY1" fmla="*/ 0 h 3459759"/>
              <a:gd name="connsiteX2" fmla="*/ 0 w 3994773"/>
              <a:gd name="connsiteY2" fmla="*/ 1729880 h 3459759"/>
              <a:gd name="connsiteX3" fmla="*/ 998693 w 3994773"/>
              <a:gd name="connsiteY3" fmla="*/ 3459759 h 3459759"/>
              <a:gd name="connsiteX4" fmla="*/ 2996080 w 3994773"/>
              <a:gd name="connsiteY4" fmla="*/ 3459759 h 3459759"/>
              <a:gd name="connsiteX5" fmla="*/ 3994774 w 3994773"/>
              <a:gd name="connsiteY5" fmla="*/ 1729880 h 3459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994773" h="3459759">
                <a:moveTo>
                  <a:pt x="2996080" y="0"/>
                </a:moveTo>
                <a:lnTo>
                  <a:pt x="998693" y="0"/>
                </a:lnTo>
                <a:lnTo>
                  <a:pt x="0" y="1729880"/>
                </a:lnTo>
                <a:lnTo>
                  <a:pt x="998693" y="3459759"/>
                </a:lnTo>
                <a:lnTo>
                  <a:pt x="2996080" y="3459759"/>
                </a:lnTo>
                <a:lnTo>
                  <a:pt x="3994774" y="1729880"/>
                </a:lnTo>
                <a:close/>
              </a:path>
            </a:pathLst>
          </a:custGeom>
          <a:noFill/>
          <a:ln w="20455" cap="rnd">
            <a:solidFill>
              <a:srgbClr val="FFFFFF"/>
            </a:solidFill>
            <a:custDash>
              <a:ds d="361748" sp="361748"/>
            </a:custDash>
            <a:miter/>
          </a:ln>
        </p:spPr>
        <p:txBody>
          <a:bodyPr rtlCol="0" anchor="ctr"/>
          <a:lstStyle/>
          <a:p>
            <a:endParaRPr lang="th-TH">
              <a:latin typeface="Agency FB" panose="020B0503020202020204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2210602-9FF6-4BA3-8549-B6698F48FF5F}"/>
              </a:ext>
            </a:extLst>
          </p:cNvPr>
          <p:cNvGrpSpPr/>
          <p:nvPr/>
        </p:nvGrpSpPr>
        <p:grpSpPr>
          <a:xfrm rot="12038133">
            <a:off x="-1180686" y="4736043"/>
            <a:ext cx="8095822" cy="3726105"/>
            <a:chOff x="-1005974" y="2422363"/>
            <a:chExt cx="9288664" cy="4275111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5F2E4277-3932-4C7C-8386-21705433C54C}"/>
                </a:ext>
              </a:extLst>
            </p:cNvPr>
            <p:cNvSpPr/>
            <p:nvPr/>
          </p:nvSpPr>
          <p:spPr>
            <a:xfrm>
              <a:off x="3001739" y="2422363"/>
              <a:ext cx="5280951" cy="3072890"/>
            </a:xfrm>
            <a:custGeom>
              <a:avLst/>
              <a:gdLst>
                <a:gd name="connsiteX0" fmla="*/ 5280952 w 5280951"/>
                <a:gd name="connsiteY0" fmla="*/ 0 h 3072890"/>
                <a:gd name="connsiteX1" fmla="*/ 603570 w 5280951"/>
                <a:gd name="connsiteY1" fmla="*/ 1752054 h 3072890"/>
                <a:gd name="connsiteX2" fmla="*/ 0 w 5280951"/>
                <a:gd name="connsiteY2" fmla="*/ 3072891 h 3072890"/>
                <a:gd name="connsiteX3" fmla="*/ 2241552 w 5280951"/>
                <a:gd name="connsiteY3" fmla="*/ 2233321 h 3072890"/>
                <a:gd name="connsiteX4" fmla="*/ 3993815 w 5280951"/>
                <a:gd name="connsiteY4" fmla="*/ 2817200 h 3072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80951" h="3072890">
                  <a:moveTo>
                    <a:pt x="5280952" y="0"/>
                  </a:moveTo>
                  <a:lnTo>
                    <a:pt x="603570" y="1752054"/>
                  </a:lnTo>
                  <a:lnTo>
                    <a:pt x="0" y="3072891"/>
                  </a:lnTo>
                  <a:lnTo>
                    <a:pt x="2241552" y="2233321"/>
                  </a:lnTo>
                  <a:lnTo>
                    <a:pt x="3993815" y="2817200"/>
                  </a:lnTo>
                  <a:close/>
                </a:path>
              </a:pathLst>
            </a:custGeom>
            <a:solidFill>
              <a:srgbClr val="5CC6D6">
                <a:alpha val="20000"/>
              </a:srgbClr>
            </a:solidFill>
            <a:ln w="163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 dirty="0">
                <a:latin typeface="Agency FB" panose="020B0503020202020204" pitchFamily="34" charset="0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839CF2AD-181B-4779-A379-7D3AFC969DE6}"/>
                </a:ext>
              </a:extLst>
            </p:cNvPr>
            <p:cNvSpPr/>
            <p:nvPr/>
          </p:nvSpPr>
          <p:spPr>
            <a:xfrm>
              <a:off x="-384609" y="3937453"/>
              <a:ext cx="4461879" cy="2271939"/>
            </a:xfrm>
            <a:custGeom>
              <a:avLst/>
              <a:gdLst>
                <a:gd name="connsiteX0" fmla="*/ 0 w 4461879"/>
                <a:gd name="connsiteY0" fmla="*/ 2271940 h 2271939"/>
                <a:gd name="connsiteX1" fmla="*/ 4130789 w 4461879"/>
                <a:gd name="connsiteY1" fmla="*/ 724690 h 2271939"/>
                <a:gd name="connsiteX2" fmla="*/ 4461880 w 4461879"/>
                <a:gd name="connsiteY2" fmla="*/ 0 h 2271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61879" h="2271939">
                  <a:moveTo>
                    <a:pt x="0" y="2271940"/>
                  </a:moveTo>
                  <a:lnTo>
                    <a:pt x="4130789" y="724690"/>
                  </a:lnTo>
                  <a:lnTo>
                    <a:pt x="4461880" y="0"/>
                  </a:lnTo>
                </a:path>
              </a:pathLst>
            </a:custGeom>
            <a:noFill/>
            <a:ln w="52348" cap="flat">
              <a:solidFill>
                <a:srgbClr val="5CC6D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th-TH">
                <a:latin typeface="Agency FB" panose="020B0503020202020204" pitchFamily="34" charset="0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78BC946F-A482-4569-92BF-00BCFC4857E1}"/>
                </a:ext>
              </a:extLst>
            </p:cNvPr>
            <p:cNvSpPr/>
            <p:nvPr/>
          </p:nvSpPr>
          <p:spPr>
            <a:xfrm>
              <a:off x="4607537" y="2662205"/>
              <a:ext cx="2169064" cy="1610127"/>
            </a:xfrm>
            <a:custGeom>
              <a:avLst/>
              <a:gdLst>
                <a:gd name="connsiteX0" fmla="*/ 0 w 2169064"/>
                <a:gd name="connsiteY0" fmla="*/ 1610128 h 1610127"/>
                <a:gd name="connsiteX1" fmla="*/ 439821 w 2169064"/>
                <a:gd name="connsiteY1" fmla="*/ 647732 h 1610127"/>
                <a:gd name="connsiteX2" fmla="*/ 2169064 w 2169064"/>
                <a:gd name="connsiteY2" fmla="*/ 0 h 1610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69064" h="1610127">
                  <a:moveTo>
                    <a:pt x="0" y="1610128"/>
                  </a:moveTo>
                  <a:lnTo>
                    <a:pt x="439821" y="647732"/>
                  </a:lnTo>
                  <a:lnTo>
                    <a:pt x="2169064" y="0"/>
                  </a:lnTo>
                </a:path>
              </a:pathLst>
            </a:custGeom>
            <a:noFill/>
            <a:ln w="52348" cap="flat">
              <a:solidFill>
                <a:srgbClr val="5CC6D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th-TH">
                <a:latin typeface="Agency FB" panose="020B0503020202020204" pitchFamily="34" charset="0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5841EBF-AFF8-4FC2-9F86-2D07DA32C60F}"/>
                </a:ext>
              </a:extLst>
            </p:cNvPr>
            <p:cNvSpPr/>
            <p:nvPr/>
          </p:nvSpPr>
          <p:spPr>
            <a:xfrm>
              <a:off x="1575157" y="4690444"/>
              <a:ext cx="4287354" cy="1124398"/>
            </a:xfrm>
            <a:custGeom>
              <a:avLst/>
              <a:gdLst>
                <a:gd name="connsiteX0" fmla="*/ 0 w 4287354"/>
                <a:gd name="connsiteY0" fmla="*/ 1124399 h 1124398"/>
                <a:gd name="connsiteX1" fmla="*/ 2602845 w 4287354"/>
                <a:gd name="connsiteY1" fmla="*/ 149456 h 1124398"/>
                <a:gd name="connsiteX2" fmla="*/ 3283310 w 4287354"/>
                <a:gd name="connsiteY2" fmla="*/ 376148 h 1124398"/>
                <a:gd name="connsiteX3" fmla="*/ 4287355 w 4287354"/>
                <a:gd name="connsiteY3" fmla="*/ 0 h 1124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87354" h="1124398">
                  <a:moveTo>
                    <a:pt x="0" y="1124399"/>
                  </a:moveTo>
                  <a:lnTo>
                    <a:pt x="2602845" y="149456"/>
                  </a:lnTo>
                  <a:lnTo>
                    <a:pt x="3283310" y="376148"/>
                  </a:lnTo>
                  <a:lnTo>
                    <a:pt x="4287355" y="0"/>
                  </a:lnTo>
                </a:path>
              </a:pathLst>
            </a:custGeom>
            <a:noFill/>
            <a:ln w="52348" cap="flat">
              <a:solidFill>
                <a:srgbClr val="5CC6D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th-TH">
                <a:latin typeface="Agency FB" panose="020B0503020202020204" pitchFamily="34" charset="0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257E2E1-53BC-45DE-80DF-BC12B7E8C895}"/>
                </a:ext>
              </a:extLst>
            </p:cNvPr>
            <p:cNvSpPr/>
            <p:nvPr/>
          </p:nvSpPr>
          <p:spPr>
            <a:xfrm>
              <a:off x="1068928" y="5500070"/>
              <a:ext cx="2546356" cy="953751"/>
            </a:xfrm>
            <a:custGeom>
              <a:avLst/>
              <a:gdLst>
                <a:gd name="connsiteX0" fmla="*/ 0 w 2546356"/>
                <a:gd name="connsiteY0" fmla="*/ 953752 h 953751"/>
                <a:gd name="connsiteX1" fmla="*/ 2546357 w 2546356"/>
                <a:gd name="connsiteY1" fmla="*/ 0 h 953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46356" h="953751">
                  <a:moveTo>
                    <a:pt x="0" y="953752"/>
                  </a:moveTo>
                  <a:lnTo>
                    <a:pt x="2546357" y="0"/>
                  </a:lnTo>
                </a:path>
              </a:pathLst>
            </a:custGeom>
            <a:ln w="52348" cap="flat">
              <a:solidFill>
                <a:srgbClr val="5CC6D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th-TH">
                <a:latin typeface="Agency FB" panose="020B0503020202020204" pitchFamily="34" charset="0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2E20471-15D3-4E5A-85F3-9B513416A5B6}"/>
                </a:ext>
              </a:extLst>
            </p:cNvPr>
            <p:cNvSpPr/>
            <p:nvPr/>
          </p:nvSpPr>
          <p:spPr>
            <a:xfrm>
              <a:off x="-159637" y="4386934"/>
              <a:ext cx="3467792" cy="2084981"/>
            </a:xfrm>
            <a:custGeom>
              <a:avLst/>
              <a:gdLst>
                <a:gd name="connsiteX0" fmla="*/ 0 w 3467792"/>
                <a:gd name="connsiteY0" fmla="*/ 2084981 h 2084981"/>
                <a:gd name="connsiteX1" fmla="*/ 1293994 w 3467792"/>
                <a:gd name="connsiteY1" fmla="*/ 1600228 h 2084981"/>
                <a:gd name="connsiteX2" fmla="*/ 1727448 w 3467792"/>
                <a:gd name="connsiteY2" fmla="*/ 651914 h 2084981"/>
                <a:gd name="connsiteX3" fmla="*/ 3467793 w 3467792"/>
                <a:gd name="connsiteY3" fmla="*/ 0 h 2084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67792" h="2084981">
                  <a:moveTo>
                    <a:pt x="0" y="2084981"/>
                  </a:moveTo>
                  <a:lnTo>
                    <a:pt x="1293994" y="1600228"/>
                  </a:lnTo>
                  <a:lnTo>
                    <a:pt x="1727448" y="651914"/>
                  </a:lnTo>
                  <a:lnTo>
                    <a:pt x="3467793" y="0"/>
                  </a:lnTo>
                </a:path>
              </a:pathLst>
            </a:custGeom>
            <a:noFill/>
            <a:ln w="52348" cap="flat">
              <a:solidFill>
                <a:srgbClr val="5CC6D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th-TH">
                <a:latin typeface="Agency FB" panose="020B0503020202020204" pitchFamily="34" charset="0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8EF6667-244D-4855-B932-9ABAD05282BE}"/>
                </a:ext>
              </a:extLst>
            </p:cNvPr>
            <p:cNvSpPr/>
            <p:nvPr/>
          </p:nvSpPr>
          <p:spPr>
            <a:xfrm>
              <a:off x="4331059" y="3429000"/>
              <a:ext cx="2610844" cy="1365450"/>
            </a:xfrm>
            <a:custGeom>
              <a:avLst/>
              <a:gdLst>
                <a:gd name="connsiteX0" fmla="*/ 2610844 w 2610844"/>
                <a:gd name="connsiteY0" fmla="*/ 0 h 1365450"/>
                <a:gd name="connsiteX1" fmla="*/ 213706 w 2610844"/>
                <a:gd name="connsiteY1" fmla="*/ 897985 h 1365450"/>
                <a:gd name="connsiteX2" fmla="*/ 0 w 2610844"/>
                <a:gd name="connsiteY2" fmla="*/ 1365451 h 1365450"/>
                <a:gd name="connsiteX3" fmla="*/ 1093021 w 2610844"/>
                <a:gd name="connsiteY3" fmla="*/ 956122 h 1365450"/>
                <a:gd name="connsiteX4" fmla="*/ 1549985 w 2610844"/>
                <a:gd name="connsiteY4" fmla="*/ 1108366 h 1365450"/>
                <a:gd name="connsiteX5" fmla="*/ 2214450 w 2610844"/>
                <a:gd name="connsiteY5" fmla="*/ 859506 h 1365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0844" h="1365450">
                  <a:moveTo>
                    <a:pt x="2610844" y="0"/>
                  </a:moveTo>
                  <a:lnTo>
                    <a:pt x="213706" y="897985"/>
                  </a:lnTo>
                  <a:lnTo>
                    <a:pt x="0" y="1365451"/>
                  </a:lnTo>
                  <a:lnTo>
                    <a:pt x="1093021" y="956122"/>
                  </a:lnTo>
                  <a:lnTo>
                    <a:pt x="1549985" y="1108366"/>
                  </a:lnTo>
                  <a:lnTo>
                    <a:pt x="2214450" y="859506"/>
                  </a:lnTo>
                  <a:close/>
                </a:path>
              </a:pathLst>
            </a:custGeom>
            <a:solidFill>
              <a:srgbClr val="5CC6D6">
                <a:alpha val="20000"/>
              </a:srgbClr>
            </a:solidFill>
            <a:ln w="163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>
                <a:latin typeface="Agency FB" panose="020B0503020202020204" pitchFamily="34" charset="0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5688D8C-5433-406B-B0CB-C431C8F559DD}"/>
                </a:ext>
              </a:extLst>
            </p:cNvPr>
            <p:cNvSpPr/>
            <p:nvPr/>
          </p:nvSpPr>
          <p:spPr>
            <a:xfrm>
              <a:off x="1320312" y="4761251"/>
              <a:ext cx="3844268" cy="1936223"/>
            </a:xfrm>
            <a:custGeom>
              <a:avLst/>
              <a:gdLst>
                <a:gd name="connsiteX0" fmla="*/ 0 w 3844268"/>
                <a:gd name="connsiteY0" fmla="*/ 1440038 h 1936223"/>
                <a:gd name="connsiteX1" fmla="*/ 3844269 w 3844268"/>
                <a:gd name="connsiteY1" fmla="*/ 0 h 1936223"/>
                <a:gd name="connsiteX2" fmla="*/ 3540117 w 3844268"/>
                <a:gd name="connsiteY2" fmla="*/ 665716 h 1936223"/>
                <a:gd name="connsiteX3" fmla="*/ 1765977 w 3844268"/>
                <a:gd name="connsiteY3" fmla="*/ 1330178 h 1936223"/>
                <a:gd name="connsiteX4" fmla="*/ 1489089 w 3844268"/>
                <a:gd name="connsiteY4" fmla="*/ 1936224 h 1936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44268" h="1936223">
                  <a:moveTo>
                    <a:pt x="0" y="1440038"/>
                  </a:moveTo>
                  <a:lnTo>
                    <a:pt x="3844269" y="0"/>
                  </a:lnTo>
                  <a:lnTo>
                    <a:pt x="3540117" y="665716"/>
                  </a:lnTo>
                  <a:lnTo>
                    <a:pt x="1765977" y="1330178"/>
                  </a:lnTo>
                  <a:lnTo>
                    <a:pt x="1489089" y="1936224"/>
                  </a:lnTo>
                  <a:close/>
                </a:path>
              </a:pathLst>
            </a:custGeom>
            <a:solidFill>
              <a:srgbClr val="5CC6D6">
                <a:alpha val="20000"/>
              </a:srgbClr>
            </a:solidFill>
            <a:ln w="163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>
                <a:latin typeface="Agency FB" panose="020B0503020202020204" pitchFamily="34" charset="0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6CC46AD-27F4-4BBD-B797-085A60F8CB27}"/>
                </a:ext>
              </a:extLst>
            </p:cNvPr>
            <p:cNvSpPr/>
            <p:nvPr/>
          </p:nvSpPr>
          <p:spPr>
            <a:xfrm>
              <a:off x="-1005974" y="5851509"/>
              <a:ext cx="280969" cy="383117"/>
            </a:xfrm>
            <a:custGeom>
              <a:avLst/>
              <a:gdLst>
                <a:gd name="connsiteX0" fmla="*/ 153464 w 280969"/>
                <a:gd name="connsiteY0" fmla="*/ 47680 h 383117"/>
                <a:gd name="connsiteX1" fmla="*/ 280969 w 280969"/>
                <a:gd name="connsiteY1" fmla="*/ 0 h 383117"/>
                <a:gd name="connsiteX2" fmla="*/ 127832 w 280969"/>
                <a:gd name="connsiteY2" fmla="*/ 335158 h 383117"/>
                <a:gd name="connsiteX3" fmla="*/ 0 w 280969"/>
                <a:gd name="connsiteY3" fmla="*/ 383118 h 383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0969" h="383117">
                  <a:moveTo>
                    <a:pt x="153464" y="47680"/>
                  </a:moveTo>
                  <a:lnTo>
                    <a:pt x="280969" y="0"/>
                  </a:lnTo>
                  <a:lnTo>
                    <a:pt x="127832" y="335158"/>
                  </a:lnTo>
                  <a:lnTo>
                    <a:pt x="0" y="383118"/>
                  </a:lnTo>
                  <a:close/>
                </a:path>
              </a:pathLst>
            </a:custGeom>
            <a:solidFill>
              <a:srgbClr val="5CC6D6">
                <a:alpha val="20000"/>
              </a:srgbClr>
            </a:solidFill>
            <a:ln w="163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>
                <a:latin typeface="Agency FB" panose="020B0503020202020204" pitchFamily="34" charset="0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1B7C7271-BC92-4DD8-9D1E-0567504AB1C8}"/>
                </a:ext>
              </a:extLst>
            </p:cNvPr>
            <p:cNvSpPr/>
            <p:nvPr/>
          </p:nvSpPr>
          <p:spPr>
            <a:xfrm>
              <a:off x="-504604" y="5663576"/>
              <a:ext cx="280969" cy="383257"/>
            </a:xfrm>
            <a:custGeom>
              <a:avLst/>
              <a:gdLst>
                <a:gd name="connsiteX0" fmla="*/ 153464 w 280969"/>
                <a:gd name="connsiteY0" fmla="*/ 47820 h 383257"/>
                <a:gd name="connsiteX1" fmla="*/ 280970 w 280969"/>
                <a:gd name="connsiteY1" fmla="*/ 0 h 383257"/>
                <a:gd name="connsiteX2" fmla="*/ 127832 w 280969"/>
                <a:gd name="connsiteY2" fmla="*/ 335298 h 383257"/>
                <a:gd name="connsiteX3" fmla="*/ 0 w 280969"/>
                <a:gd name="connsiteY3" fmla="*/ 383257 h 383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0969" h="383257">
                  <a:moveTo>
                    <a:pt x="153464" y="47820"/>
                  </a:moveTo>
                  <a:lnTo>
                    <a:pt x="280970" y="0"/>
                  </a:lnTo>
                  <a:lnTo>
                    <a:pt x="127832" y="335298"/>
                  </a:lnTo>
                  <a:lnTo>
                    <a:pt x="0" y="383257"/>
                  </a:lnTo>
                  <a:close/>
                </a:path>
              </a:pathLst>
            </a:custGeom>
            <a:solidFill>
              <a:srgbClr val="5CC6D6">
                <a:alpha val="20000"/>
              </a:srgbClr>
            </a:solidFill>
            <a:ln w="163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>
                <a:latin typeface="Agency FB" panose="020B0503020202020204" pitchFamily="34" charset="0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BCA4536-0B2F-4DF3-8480-DCE75B77EEE7}"/>
                </a:ext>
              </a:extLst>
            </p:cNvPr>
            <p:cNvSpPr/>
            <p:nvPr/>
          </p:nvSpPr>
          <p:spPr>
            <a:xfrm>
              <a:off x="-3234" y="5475780"/>
              <a:ext cx="281132" cy="383257"/>
            </a:xfrm>
            <a:custGeom>
              <a:avLst/>
              <a:gdLst>
                <a:gd name="connsiteX0" fmla="*/ 153463 w 281132"/>
                <a:gd name="connsiteY0" fmla="*/ 47820 h 383257"/>
                <a:gd name="connsiteX1" fmla="*/ 281132 w 281132"/>
                <a:gd name="connsiteY1" fmla="*/ 0 h 383257"/>
                <a:gd name="connsiteX2" fmla="*/ 127831 w 281132"/>
                <a:gd name="connsiteY2" fmla="*/ 335298 h 383257"/>
                <a:gd name="connsiteX3" fmla="*/ 0 w 281132"/>
                <a:gd name="connsiteY3" fmla="*/ 383257 h 383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132" h="383257">
                  <a:moveTo>
                    <a:pt x="153463" y="47820"/>
                  </a:moveTo>
                  <a:lnTo>
                    <a:pt x="281132" y="0"/>
                  </a:lnTo>
                  <a:lnTo>
                    <a:pt x="127831" y="335298"/>
                  </a:lnTo>
                  <a:lnTo>
                    <a:pt x="0" y="383257"/>
                  </a:lnTo>
                  <a:close/>
                </a:path>
              </a:pathLst>
            </a:custGeom>
            <a:solidFill>
              <a:srgbClr val="5CC6D6">
                <a:alpha val="20000"/>
              </a:srgbClr>
            </a:solidFill>
            <a:ln w="163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>
                <a:latin typeface="Agency FB" panose="020B0503020202020204" pitchFamily="34" charset="0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90515D08-6BD9-432F-BA1C-9D66EA8E68DD}"/>
                </a:ext>
              </a:extLst>
            </p:cNvPr>
            <p:cNvSpPr/>
            <p:nvPr/>
          </p:nvSpPr>
          <p:spPr>
            <a:xfrm>
              <a:off x="498135" y="5287986"/>
              <a:ext cx="281133" cy="383257"/>
            </a:xfrm>
            <a:custGeom>
              <a:avLst/>
              <a:gdLst>
                <a:gd name="connsiteX0" fmla="*/ 153464 w 281133"/>
                <a:gd name="connsiteY0" fmla="*/ 47820 h 383257"/>
                <a:gd name="connsiteX1" fmla="*/ 281133 w 281133"/>
                <a:gd name="connsiteY1" fmla="*/ 0 h 383257"/>
                <a:gd name="connsiteX2" fmla="*/ 127832 w 281133"/>
                <a:gd name="connsiteY2" fmla="*/ 335298 h 383257"/>
                <a:gd name="connsiteX3" fmla="*/ 0 w 281133"/>
                <a:gd name="connsiteY3" fmla="*/ 383257 h 383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133" h="383257">
                  <a:moveTo>
                    <a:pt x="153464" y="47820"/>
                  </a:moveTo>
                  <a:lnTo>
                    <a:pt x="281133" y="0"/>
                  </a:lnTo>
                  <a:lnTo>
                    <a:pt x="127832" y="335298"/>
                  </a:lnTo>
                  <a:lnTo>
                    <a:pt x="0" y="383257"/>
                  </a:lnTo>
                  <a:close/>
                </a:path>
              </a:pathLst>
            </a:custGeom>
            <a:solidFill>
              <a:srgbClr val="5CC6D6">
                <a:alpha val="20000"/>
              </a:srgbClr>
            </a:solidFill>
            <a:ln w="163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>
                <a:latin typeface="Agency FB" panose="020B0503020202020204" pitchFamily="34" charset="0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CBCA2D6-2B06-4D24-BD1D-E5C2856F8AC4}"/>
              </a:ext>
            </a:extLst>
          </p:cNvPr>
          <p:cNvGrpSpPr/>
          <p:nvPr/>
        </p:nvGrpSpPr>
        <p:grpSpPr>
          <a:xfrm rot="1288508">
            <a:off x="5012695" y="-1639383"/>
            <a:ext cx="8095822" cy="3726105"/>
            <a:chOff x="-1005974" y="2422363"/>
            <a:chExt cx="9288664" cy="4275111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897A2E25-274D-4ED9-82AC-DCC69A41AA4B}"/>
                </a:ext>
              </a:extLst>
            </p:cNvPr>
            <p:cNvSpPr/>
            <p:nvPr/>
          </p:nvSpPr>
          <p:spPr>
            <a:xfrm>
              <a:off x="3001739" y="2422363"/>
              <a:ext cx="5280951" cy="3072890"/>
            </a:xfrm>
            <a:custGeom>
              <a:avLst/>
              <a:gdLst>
                <a:gd name="connsiteX0" fmla="*/ 5280952 w 5280951"/>
                <a:gd name="connsiteY0" fmla="*/ 0 h 3072890"/>
                <a:gd name="connsiteX1" fmla="*/ 603570 w 5280951"/>
                <a:gd name="connsiteY1" fmla="*/ 1752054 h 3072890"/>
                <a:gd name="connsiteX2" fmla="*/ 0 w 5280951"/>
                <a:gd name="connsiteY2" fmla="*/ 3072891 h 3072890"/>
                <a:gd name="connsiteX3" fmla="*/ 2241552 w 5280951"/>
                <a:gd name="connsiteY3" fmla="*/ 2233321 h 3072890"/>
                <a:gd name="connsiteX4" fmla="*/ 3993815 w 5280951"/>
                <a:gd name="connsiteY4" fmla="*/ 2817200 h 3072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80951" h="3072890">
                  <a:moveTo>
                    <a:pt x="5280952" y="0"/>
                  </a:moveTo>
                  <a:lnTo>
                    <a:pt x="603570" y="1752054"/>
                  </a:lnTo>
                  <a:lnTo>
                    <a:pt x="0" y="3072891"/>
                  </a:lnTo>
                  <a:lnTo>
                    <a:pt x="2241552" y="2233321"/>
                  </a:lnTo>
                  <a:lnTo>
                    <a:pt x="3993815" y="2817200"/>
                  </a:lnTo>
                  <a:close/>
                </a:path>
              </a:pathLst>
            </a:custGeom>
            <a:solidFill>
              <a:srgbClr val="5CC6D6">
                <a:alpha val="20000"/>
              </a:srgbClr>
            </a:solidFill>
            <a:ln w="163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 dirty="0">
                <a:latin typeface="Agency FB" panose="020B0503020202020204" pitchFamily="34" charset="0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A4F3AA5E-A03C-4A48-BF2F-2692F8783723}"/>
                </a:ext>
              </a:extLst>
            </p:cNvPr>
            <p:cNvSpPr/>
            <p:nvPr/>
          </p:nvSpPr>
          <p:spPr>
            <a:xfrm>
              <a:off x="-384609" y="3937453"/>
              <a:ext cx="4461879" cy="2271939"/>
            </a:xfrm>
            <a:custGeom>
              <a:avLst/>
              <a:gdLst>
                <a:gd name="connsiteX0" fmla="*/ 0 w 4461879"/>
                <a:gd name="connsiteY0" fmla="*/ 2271940 h 2271939"/>
                <a:gd name="connsiteX1" fmla="*/ 4130789 w 4461879"/>
                <a:gd name="connsiteY1" fmla="*/ 724690 h 2271939"/>
                <a:gd name="connsiteX2" fmla="*/ 4461880 w 4461879"/>
                <a:gd name="connsiteY2" fmla="*/ 0 h 2271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61879" h="2271939">
                  <a:moveTo>
                    <a:pt x="0" y="2271940"/>
                  </a:moveTo>
                  <a:lnTo>
                    <a:pt x="4130789" y="724690"/>
                  </a:lnTo>
                  <a:lnTo>
                    <a:pt x="4461880" y="0"/>
                  </a:lnTo>
                </a:path>
              </a:pathLst>
            </a:custGeom>
            <a:noFill/>
            <a:ln w="52348" cap="flat">
              <a:solidFill>
                <a:srgbClr val="5CC6D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th-TH">
                <a:latin typeface="Agency FB" panose="020B0503020202020204" pitchFamily="34" charset="0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80B91A7F-FC7B-4CAE-974C-A9502E2A13BD}"/>
                </a:ext>
              </a:extLst>
            </p:cNvPr>
            <p:cNvSpPr/>
            <p:nvPr/>
          </p:nvSpPr>
          <p:spPr>
            <a:xfrm>
              <a:off x="4607537" y="2662205"/>
              <a:ext cx="2169064" cy="1610127"/>
            </a:xfrm>
            <a:custGeom>
              <a:avLst/>
              <a:gdLst>
                <a:gd name="connsiteX0" fmla="*/ 0 w 2169064"/>
                <a:gd name="connsiteY0" fmla="*/ 1610128 h 1610127"/>
                <a:gd name="connsiteX1" fmla="*/ 439821 w 2169064"/>
                <a:gd name="connsiteY1" fmla="*/ 647732 h 1610127"/>
                <a:gd name="connsiteX2" fmla="*/ 2169064 w 2169064"/>
                <a:gd name="connsiteY2" fmla="*/ 0 h 1610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69064" h="1610127">
                  <a:moveTo>
                    <a:pt x="0" y="1610128"/>
                  </a:moveTo>
                  <a:lnTo>
                    <a:pt x="439821" y="647732"/>
                  </a:lnTo>
                  <a:lnTo>
                    <a:pt x="2169064" y="0"/>
                  </a:lnTo>
                </a:path>
              </a:pathLst>
            </a:custGeom>
            <a:noFill/>
            <a:ln w="52348" cap="flat">
              <a:solidFill>
                <a:srgbClr val="5CC6D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th-TH">
                <a:latin typeface="Agency FB" panose="020B0503020202020204" pitchFamily="34" charset="0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97D6A406-0114-434E-BE23-F1D9B1F29D02}"/>
                </a:ext>
              </a:extLst>
            </p:cNvPr>
            <p:cNvSpPr/>
            <p:nvPr/>
          </p:nvSpPr>
          <p:spPr>
            <a:xfrm>
              <a:off x="1575157" y="4690444"/>
              <a:ext cx="4287354" cy="1124398"/>
            </a:xfrm>
            <a:custGeom>
              <a:avLst/>
              <a:gdLst>
                <a:gd name="connsiteX0" fmla="*/ 0 w 4287354"/>
                <a:gd name="connsiteY0" fmla="*/ 1124399 h 1124398"/>
                <a:gd name="connsiteX1" fmla="*/ 2602845 w 4287354"/>
                <a:gd name="connsiteY1" fmla="*/ 149456 h 1124398"/>
                <a:gd name="connsiteX2" fmla="*/ 3283310 w 4287354"/>
                <a:gd name="connsiteY2" fmla="*/ 376148 h 1124398"/>
                <a:gd name="connsiteX3" fmla="*/ 4287355 w 4287354"/>
                <a:gd name="connsiteY3" fmla="*/ 0 h 1124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87354" h="1124398">
                  <a:moveTo>
                    <a:pt x="0" y="1124399"/>
                  </a:moveTo>
                  <a:lnTo>
                    <a:pt x="2602845" y="149456"/>
                  </a:lnTo>
                  <a:lnTo>
                    <a:pt x="3283310" y="376148"/>
                  </a:lnTo>
                  <a:lnTo>
                    <a:pt x="4287355" y="0"/>
                  </a:lnTo>
                </a:path>
              </a:pathLst>
            </a:custGeom>
            <a:noFill/>
            <a:ln w="52348" cap="flat">
              <a:solidFill>
                <a:srgbClr val="5CC6D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th-TH">
                <a:latin typeface="Agency FB" panose="020B0503020202020204" pitchFamily="34" charset="0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0A0F3061-37FC-44C7-A9F0-233B9A5A87D2}"/>
                </a:ext>
              </a:extLst>
            </p:cNvPr>
            <p:cNvSpPr/>
            <p:nvPr/>
          </p:nvSpPr>
          <p:spPr>
            <a:xfrm>
              <a:off x="1068928" y="5500070"/>
              <a:ext cx="2546356" cy="953751"/>
            </a:xfrm>
            <a:custGeom>
              <a:avLst/>
              <a:gdLst>
                <a:gd name="connsiteX0" fmla="*/ 0 w 2546356"/>
                <a:gd name="connsiteY0" fmla="*/ 953752 h 953751"/>
                <a:gd name="connsiteX1" fmla="*/ 2546357 w 2546356"/>
                <a:gd name="connsiteY1" fmla="*/ 0 h 953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46356" h="953751">
                  <a:moveTo>
                    <a:pt x="0" y="953752"/>
                  </a:moveTo>
                  <a:lnTo>
                    <a:pt x="2546357" y="0"/>
                  </a:lnTo>
                </a:path>
              </a:pathLst>
            </a:custGeom>
            <a:ln w="52348" cap="flat">
              <a:solidFill>
                <a:srgbClr val="5CC6D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th-TH">
                <a:latin typeface="Agency FB" panose="020B0503020202020204" pitchFamily="34" charset="0"/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E3178C9B-1391-4FA9-B8E2-E76220C5718D}"/>
                </a:ext>
              </a:extLst>
            </p:cNvPr>
            <p:cNvSpPr/>
            <p:nvPr/>
          </p:nvSpPr>
          <p:spPr>
            <a:xfrm>
              <a:off x="-159637" y="4386934"/>
              <a:ext cx="3467792" cy="2084981"/>
            </a:xfrm>
            <a:custGeom>
              <a:avLst/>
              <a:gdLst>
                <a:gd name="connsiteX0" fmla="*/ 0 w 3467792"/>
                <a:gd name="connsiteY0" fmla="*/ 2084981 h 2084981"/>
                <a:gd name="connsiteX1" fmla="*/ 1293994 w 3467792"/>
                <a:gd name="connsiteY1" fmla="*/ 1600228 h 2084981"/>
                <a:gd name="connsiteX2" fmla="*/ 1727448 w 3467792"/>
                <a:gd name="connsiteY2" fmla="*/ 651914 h 2084981"/>
                <a:gd name="connsiteX3" fmla="*/ 3467793 w 3467792"/>
                <a:gd name="connsiteY3" fmla="*/ 0 h 2084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67792" h="2084981">
                  <a:moveTo>
                    <a:pt x="0" y="2084981"/>
                  </a:moveTo>
                  <a:lnTo>
                    <a:pt x="1293994" y="1600228"/>
                  </a:lnTo>
                  <a:lnTo>
                    <a:pt x="1727448" y="651914"/>
                  </a:lnTo>
                  <a:lnTo>
                    <a:pt x="3467793" y="0"/>
                  </a:lnTo>
                </a:path>
              </a:pathLst>
            </a:custGeom>
            <a:noFill/>
            <a:ln w="52348" cap="flat">
              <a:solidFill>
                <a:srgbClr val="5CC6D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th-TH">
                <a:latin typeface="Agency FB" panose="020B0503020202020204" pitchFamily="34" charset="0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9632FAD2-0424-4552-8311-7585541C62E3}"/>
                </a:ext>
              </a:extLst>
            </p:cNvPr>
            <p:cNvSpPr/>
            <p:nvPr/>
          </p:nvSpPr>
          <p:spPr>
            <a:xfrm>
              <a:off x="4331059" y="3429000"/>
              <a:ext cx="2610844" cy="1365450"/>
            </a:xfrm>
            <a:custGeom>
              <a:avLst/>
              <a:gdLst>
                <a:gd name="connsiteX0" fmla="*/ 2610844 w 2610844"/>
                <a:gd name="connsiteY0" fmla="*/ 0 h 1365450"/>
                <a:gd name="connsiteX1" fmla="*/ 213706 w 2610844"/>
                <a:gd name="connsiteY1" fmla="*/ 897985 h 1365450"/>
                <a:gd name="connsiteX2" fmla="*/ 0 w 2610844"/>
                <a:gd name="connsiteY2" fmla="*/ 1365451 h 1365450"/>
                <a:gd name="connsiteX3" fmla="*/ 1093021 w 2610844"/>
                <a:gd name="connsiteY3" fmla="*/ 956122 h 1365450"/>
                <a:gd name="connsiteX4" fmla="*/ 1549985 w 2610844"/>
                <a:gd name="connsiteY4" fmla="*/ 1108366 h 1365450"/>
                <a:gd name="connsiteX5" fmla="*/ 2214450 w 2610844"/>
                <a:gd name="connsiteY5" fmla="*/ 859506 h 1365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0844" h="1365450">
                  <a:moveTo>
                    <a:pt x="2610844" y="0"/>
                  </a:moveTo>
                  <a:lnTo>
                    <a:pt x="213706" y="897985"/>
                  </a:lnTo>
                  <a:lnTo>
                    <a:pt x="0" y="1365451"/>
                  </a:lnTo>
                  <a:lnTo>
                    <a:pt x="1093021" y="956122"/>
                  </a:lnTo>
                  <a:lnTo>
                    <a:pt x="1549985" y="1108366"/>
                  </a:lnTo>
                  <a:lnTo>
                    <a:pt x="2214450" y="859506"/>
                  </a:lnTo>
                  <a:close/>
                </a:path>
              </a:pathLst>
            </a:custGeom>
            <a:solidFill>
              <a:srgbClr val="5CC6D6">
                <a:alpha val="20000"/>
              </a:srgbClr>
            </a:solidFill>
            <a:ln w="163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>
                <a:latin typeface="Agency FB" panose="020B0503020202020204" pitchFamily="34" charset="0"/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BAFE8E82-5A9F-43BE-B1DD-08FB0FBE2B06}"/>
                </a:ext>
              </a:extLst>
            </p:cNvPr>
            <p:cNvSpPr/>
            <p:nvPr/>
          </p:nvSpPr>
          <p:spPr>
            <a:xfrm>
              <a:off x="1320312" y="4761251"/>
              <a:ext cx="3844268" cy="1936223"/>
            </a:xfrm>
            <a:custGeom>
              <a:avLst/>
              <a:gdLst>
                <a:gd name="connsiteX0" fmla="*/ 0 w 3844268"/>
                <a:gd name="connsiteY0" fmla="*/ 1440038 h 1936223"/>
                <a:gd name="connsiteX1" fmla="*/ 3844269 w 3844268"/>
                <a:gd name="connsiteY1" fmla="*/ 0 h 1936223"/>
                <a:gd name="connsiteX2" fmla="*/ 3540117 w 3844268"/>
                <a:gd name="connsiteY2" fmla="*/ 665716 h 1936223"/>
                <a:gd name="connsiteX3" fmla="*/ 1765977 w 3844268"/>
                <a:gd name="connsiteY3" fmla="*/ 1330178 h 1936223"/>
                <a:gd name="connsiteX4" fmla="*/ 1489089 w 3844268"/>
                <a:gd name="connsiteY4" fmla="*/ 1936224 h 1936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44268" h="1936223">
                  <a:moveTo>
                    <a:pt x="0" y="1440038"/>
                  </a:moveTo>
                  <a:lnTo>
                    <a:pt x="3844269" y="0"/>
                  </a:lnTo>
                  <a:lnTo>
                    <a:pt x="3540117" y="665716"/>
                  </a:lnTo>
                  <a:lnTo>
                    <a:pt x="1765977" y="1330178"/>
                  </a:lnTo>
                  <a:lnTo>
                    <a:pt x="1489089" y="1936224"/>
                  </a:lnTo>
                  <a:close/>
                </a:path>
              </a:pathLst>
            </a:custGeom>
            <a:solidFill>
              <a:srgbClr val="5CC6D6">
                <a:alpha val="20000"/>
              </a:srgbClr>
            </a:solidFill>
            <a:ln w="163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>
                <a:latin typeface="Agency FB" panose="020B0503020202020204" pitchFamily="34" charset="0"/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FF773366-9C19-4A51-9D76-1A47ADA95956}"/>
                </a:ext>
              </a:extLst>
            </p:cNvPr>
            <p:cNvSpPr/>
            <p:nvPr/>
          </p:nvSpPr>
          <p:spPr>
            <a:xfrm>
              <a:off x="-1005974" y="5851509"/>
              <a:ext cx="280969" cy="383117"/>
            </a:xfrm>
            <a:custGeom>
              <a:avLst/>
              <a:gdLst>
                <a:gd name="connsiteX0" fmla="*/ 153464 w 280969"/>
                <a:gd name="connsiteY0" fmla="*/ 47680 h 383117"/>
                <a:gd name="connsiteX1" fmla="*/ 280969 w 280969"/>
                <a:gd name="connsiteY1" fmla="*/ 0 h 383117"/>
                <a:gd name="connsiteX2" fmla="*/ 127832 w 280969"/>
                <a:gd name="connsiteY2" fmla="*/ 335158 h 383117"/>
                <a:gd name="connsiteX3" fmla="*/ 0 w 280969"/>
                <a:gd name="connsiteY3" fmla="*/ 383118 h 383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0969" h="383117">
                  <a:moveTo>
                    <a:pt x="153464" y="47680"/>
                  </a:moveTo>
                  <a:lnTo>
                    <a:pt x="280969" y="0"/>
                  </a:lnTo>
                  <a:lnTo>
                    <a:pt x="127832" y="335158"/>
                  </a:lnTo>
                  <a:lnTo>
                    <a:pt x="0" y="383118"/>
                  </a:lnTo>
                  <a:close/>
                </a:path>
              </a:pathLst>
            </a:custGeom>
            <a:solidFill>
              <a:srgbClr val="5CC6D6">
                <a:alpha val="20000"/>
              </a:srgbClr>
            </a:solidFill>
            <a:ln w="163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>
                <a:latin typeface="Agency FB" panose="020B0503020202020204" pitchFamily="34" charset="0"/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52B00EF4-8BAA-4496-858C-356C963FEF51}"/>
                </a:ext>
              </a:extLst>
            </p:cNvPr>
            <p:cNvSpPr/>
            <p:nvPr/>
          </p:nvSpPr>
          <p:spPr>
            <a:xfrm>
              <a:off x="-504604" y="5663576"/>
              <a:ext cx="280969" cy="383257"/>
            </a:xfrm>
            <a:custGeom>
              <a:avLst/>
              <a:gdLst>
                <a:gd name="connsiteX0" fmla="*/ 153464 w 280969"/>
                <a:gd name="connsiteY0" fmla="*/ 47820 h 383257"/>
                <a:gd name="connsiteX1" fmla="*/ 280970 w 280969"/>
                <a:gd name="connsiteY1" fmla="*/ 0 h 383257"/>
                <a:gd name="connsiteX2" fmla="*/ 127832 w 280969"/>
                <a:gd name="connsiteY2" fmla="*/ 335298 h 383257"/>
                <a:gd name="connsiteX3" fmla="*/ 0 w 280969"/>
                <a:gd name="connsiteY3" fmla="*/ 383257 h 383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0969" h="383257">
                  <a:moveTo>
                    <a:pt x="153464" y="47820"/>
                  </a:moveTo>
                  <a:lnTo>
                    <a:pt x="280970" y="0"/>
                  </a:lnTo>
                  <a:lnTo>
                    <a:pt x="127832" y="335298"/>
                  </a:lnTo>
                  <a:lnTo>
                    <a:pt x="0" y="383257"/>
                  </a:lnTo>
                  <a:close/>
                </a:path>
              </a:pathLst>
            </a:custGeom>
            <a:solidFill>
              <a:srgbClr val="5CC6D6">
                <a:alpha val="20000"/>
              </a:srgbClr>
            </a:solidFill>
            <a:ln w="163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>
                <a:latin typeface="Agency FB" panose="020B0503020202020204" pitchFamily="34" charset="0"/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C63D4068-4B4C-4C77-9F14-AD1EE895D3C6}"/>
                </a:ext>
              </a:extLst>
            </p:cNvPr>
            <p:cNvSpPr/>
            <p:nvPr/>
          </p:nvSpPr>
          <p:spPr>
            <a:xfrm>
              <a:off x="-3234" y="5475780"/>
              <a:ext cx="281132" cy="383257"/>
            </a:xfrm>
            <a:custGeom>
              <a:avLst/>
              <a:gdLst>
                <a:gd name="connsiteX0" fmla="*/ 153463 w 281132"/>
                <a:gd name="connsiteY0" fmla="*/ 47820 h 383257"/>
                <a:gd name="connsiteX1" fmla="*/ 281132 w 281132"/>
                <a:gd name="connsiteY1" fmla="*/ 0 h 383257"/>
                <a:gd name="connsiteX2" fmla="*/ 127831 w 281132"/>
                <a:gd name="connsiteY2" fmla="*/ 335298 h 383257"/>
                <a:gd name="connsiteX3" fmla="*/ 0 w 281132"/>
                <a:gd name="connsiteY3" fmla="*/ 383257 h 383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132" h="383257">
                  <a:moveTo>
                    <a:pt x="153463" y="47820"/>
                  </a:moveTo>
                  <a:lnTo>
                    <a:pt x="281132" y="0"/>
                  </a:lnTo>
                  <a:lnTo>
                    <a:pt x="127831" y="335298"/>
                  </a:lnTo>
                  <a:lnTo>
                    <a:pt x="0" y="383257"/>
                  </a:lnTo>
                  <a:close/>
                </a:path>
              </a:pathLst>
            </a:custGeom>
            <a:solidFill>
              <a:srgbClr val="5CC6D6">
                <a:alpha val="20000"/>
              </a:srgbClr>
            </a:solidFill>
            <a:ln w="163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>
                <a:latin typeface="Agency FB" panose="020B0503020202020204" pitchFamily="34" charset="0"/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423EB7B8-BD7C-4BC0-B379-A09782935B62}"/>
                </a:ext>
              </a:extLst>
            </p:cNvPr>
            <p:cNvSpPr/>
            <p:nvPr/>
          </p:nvSpPr>
          <p:spPr>
            <a:xfrm>
              <a:off x="498135" y="5287986"/>
              <a:ext cx="281133" cy="383257"/>
            </a:xfrm>
            <a:custGeom>
              <a:avLst/>
              <a:gdLst>
                <a:gd name="connsiteX0" fmla="*/ 153464 w 281133"/>
                <a:gd name="connsiteY0" fmla="*/ 47820 h 383257"/>
                <a:gd name="connsiteX1" fmla="*/ 281133 w 281133"/>
                <a:gd name="connsiteY1" fmla="*/ 0 h 383257"/>
                <a:gd name="connsiteX2" fmla="*/ 127832 w 281133"/>
                <a:gd name="connsiteY2" fmla="*/ 335298 h 383257"/>
                <a:gd name="connsiteX3" fmla="*/ 0 w 281133"/>
                <a:gd name="connsiteY3" fmla="*/ 383257 h 383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133" h="383257">
                  <a:moveTo>
                    <a:pt x="153464" y="47820"/>
                  </a:moveTo>
                  <a:lnTo>
                    <a:pt x="281133" y="0"/>
                  </a:lnTo>
                  <a:lnTo>
                    <a:pt x="127832" y="335298"/>
                  </a:lnTo>
                  <a:lnTo>
                    <a:pt x="0" y="383257"/>
                  </a:lnTo>
                  <a:close/>
                </a:path>
              </a:pathLst>
            </a:custGeom>
            <a:solidFill>
              <a:srgbClr val="5CC6D6">
                <a:alpha val="20000"/>
              </a:srgbClr>
            </a:solidFill>
            <a:ln w="163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>
                <a:latin typeface="Agency FB" panose="020B0503020202020204" pitchFamily="34" charset="0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8F87663-F6A6-4F65-AABB-D0E09641E822}"/>
              </a:ext>
            </a:extLst>
          </p:cNvPr>
          <p:cNvGrpSpPr/>
          <p:nvPr/>
        </p:nvGrpSpPr>
        <p:grpSpPr>
          <a:xfrm rot="16815711">
            <a:off x="-1257051" y="-2320067"/>
            <a:ext cx="5121535" cy="6141221"/>
            <a:chOff x="-1799215" y="-2419032"/>
            <a:chExt cx="5816439" cy="6974479"/>
          </a:xfrm>
        </p:grpSpPr>
        <p:pic>
          <p:nvPicPr>
            <p:cNvPr id="35" name="Graphic 34">
              <a:extLst>
                <a:ext uri="{FF2B5EF4-FFF2-40B4-BE49-F238E27FC236}">
                  <a16:creationId xmlns:a16="http://schemas.microsoft.com/office/drawing/2014/main" id="{BB5E3FAF-C618-4E56-B8BA-A3951F05F9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8002916">
              <a:off x="-1799215" y="-2419032"/>
              <a:ext cx="4838063" cy="4838063"/>
            </a:xfrm>
            <a:prstGeom prst="rect">
              <a:avLst/>
            </a:prstGeom>
          </p:spPr>
        </p:pic>
        <p:pic>
          <p:nvPicPr>
            <p:cNvPr id="36" name="Graphic 35">
              <a:extLst>
                <a:ext uri="{FF2B5EF4-FFF2-40B4-BE49-F238E27FC236}">
                  <a16:creationId xmlns:a16="http://schemas.microsoft.com/office/drawing/2014/main" id="{9BB72CC8-C3C9-4AD5-9B92-AC9D90F8B2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9481686">
              <a:off x="526291" y="1064514"/>
              <a:ext cx="3490933" cy="3490933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3B9DB6D-B2DD-4678-9B71-C3DC7518CB5A}"/>
              </a:ext>
            </a:extLst>
          </p:cNvPr>
          <p:cNvGrpSpPr/>
          <p:nvPr/>
        </p:nvGrpSpPr>
        <p:grpSpPr>
          <a:xfrm rot="16376325">
            <a:off x="8898193" y="3550879"/>
            <a:ext cx="5121535" cy="6141221"/>
            <a:chOff x="-1799215" y="-2419032"/>
            <a:chExt cx="5816439" cy="6974479"/>
          </a:xfrm>
        </p:grpSpPr>
        <p:pic>
          <p:nvPicPr>
            <p:cNvPr id="38" name="Graphic 37">
              <a:extLst>
                <a:ext uri="{FF2B5EF4-FFF2-40B4-BE49-F238E27FC236}">
                  <a16:creationId xmlns:a16="http://schemas.microsoft.com/office/drawing/2014/main" id="{97E457E2-779E-4A1C-A189-296A7332223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8002916">
              <a:off x="-1799215" y="-2419032"/>
              <a:ext cx="4838063" cy="4838063"/>
            </a:xfrm>
            <a:prstGeom prst="rect">
              <a:avLst/>
            </a:prstGeom>
          </p:spPr>
        </p:pic>
        <p:pic>
          <p:nvPicPr>
            <p:cNvPr id="39" name="Graphic 38">
              <a:extLst>
                <a:ext uri="{FF2B5EF4-FFF2-40B4-BE49-F238E27FC236}">
                  <a16:creationId xmlns:a16="http://schemas.microsoft.com/office/drawing/2014/main" id="{980C6E25-6F09-478B-A59E-4835AEBE7D5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9481686">
              <a:off x="526291" y="1064514"/>
              <a:ext cx="3490933" cy="3490933"/>
            </a:xfrm>
            <a:prstGeom prst="rect">
              <a:avLst/>
            </a:prstGeom>
          </p:spPr>
        </p:pic>
      </p:grpSp>
      <p:pic>
        <p:nvPicPr>
          <p:cNvPr id="41" name="Graphic 40">
            <a:extLst>
              <a:ext uri="{FF2B5EF4-FFF2-40B4-BE49-F238E27FC236}">
                <a16:creationId xmlns:a16="http://schemas.microsoft.com/office/drawing/2014/main" id="{91640EF4-D34B-40AE-BC55-846A76DDA5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2734552" y="-2501787"/>
            <a:ext cx="4685151" cy="4685151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id="{F8004902-4B66-4F04-A9E3-3F30424212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98810" y="4660868"/>
            <a:ext cx="4685151" cy="4685151"/>
          </a:xfrm>
          <a:prstGeom prst="rect">
            <a:avLst/>
          </a:prstGeom>
        </p:spPr>
      </p:pic>
      <p:sp>
        <p:nvSpPr>
          <p:cNvPr id="45" name="TextBox 5">
            <a:extLst>
              <a:ext uri="{FF2B5EF4-FFF2-40B4-BE49-F238E27FC236}">
                <a16:creationId xmlns:a16="http://schemas.microsoft.com/office/drawing/2014/main" id="{5DDDF4AC-1487-4311-BABD-15BB502364BB}"/>
              </a:ext>
            </a:extLst>
          </p:cNvPr>
          <p:cNvSpPr txBox="1"/>
          <p:nvPr/>
        </p:nvSpPr>
        <p:spPr>
          <a:xfrm>
            <a:off x="2737157" y="2117285"/>
            <a:ext cx="6611272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000" dirty="0" err="1">
                <a:solidFill>
                  <a:schemeClr val="bg1"/>
                </a:solidFill>
                <a:latin typeface="Agency FB" panose="020B0503020202020204" pitchFamily="34" charset="0"/>
              </a:rPr>
              <a:t>G</a:t>
            </a:r>
            <a:r>
              <a:rPr lang="en-US" sz="4000" b="0" i="0" dirty="0" err="1">
                <a:solidFill>
                  <a:schemeClr val="bg1"/>
                </a:solidFill>
                <a:effectLst/>
                <a:latin typeface="Agency FB" panose="020B0503020202020204" pitchFamily="34" charset="0"/>
              </a:rPr>
              <a:t>ithub</a:t>
            </a:r>
            <a:r>
              <a:rPr lang="en-US" sz="4000" dirty="0" err="1">
                <a:solidFill>
                  <a:schemeClr val="bg1"/>
                </a:solidFill>
                <a:latin typeface="Agency FB" panose="020B0503020202020204" pitchFamily="34" charset="0"/>
              </a:rPr>
              <a:t>:https</a:t>
            </a:r>
            <a:r>
              <a:rPr lang="en-US" sz="4000" dirty="0">
                <a:solidFill>
                  <a:schemeClr val="bg1"/>
                </a:solidFill>
                <a:latin typeface="Agency FB" panose="020B0503020202020204" pitchFamily="34" charset="0"/>
                <a:hlinkClick r:id="rId6"/>
              </a:rPr>
              <a:t>://github.com/bun1144/Password-is-unpredictable</a:t>
            </a:r>
            <a:endParaRPr lang="en-US" sz="4000" dirty="0">
              <a:solidFill>
                <a:schemeClr val="bg1"/>
              </a:solidFill>
              <a:latin typeface="Agency FB" panose="020B0503020202020204" pitchFamily="34" charset="0"/>
            </a:endParaRPr>
          </a:p>
          <a:p>
            <a:pPr algn="ctr"/>
            <a:r>
              <a:rPr lang="en-US" sz="4000" dirty="0" err="1">
                <a:solidFill>
                  <a:schemeClr val="bg1"/>
                </a:solidFill>
                <a:latin typeface="Agency FB" panose="020B0503020202020204" pitchFamily="34" charset="0"/>
              </a:rPr>
              <a:t>Youtube</a:t>
            </a:r>
            <a:r>
              <a:rPr lang="en-US" sz="4000" dirty="0">
                <a:solidFill>
                  <a:schemeClr val="bg1"/>
                </a:solidFill>
                <a:latin typeface="Agency FB" panose="020B0503020202020204" pitchFamily="34" charset="0"/>
              </a:rPr>
              <a:t>: </a:t>
            </a:r>
            <a:r>
              <a:rPr lang="en-US" sz="4000" dirty="0">
                <a:solidFill>
                  <a:schemeClr val="bg1"/>
                </a:solidFill>
                <a:latin typeface="Agency FB" panose="020B0503020202020204" pitchFamily="34" charset="0"/>
                <a:hlinkClick r:id="rId7"/>
              </a:rPr>
              <a:t>https://youtu.be/mvTv8Zk3V4s</a:t>
            </a:r>
            <a:endParaRPr lang="en-US" sz="40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43546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6" name="Group 205">
            <a:extLst>
              <a:ext uri="{FF2B5EF4-FFF2-40B4-BE49-F238E27FC236}">
                <a16:creationId xmlns:a16="http://schemas.microsoft.com/office/drawing/2014/main" id="{AE3089D3-69F0-4D0F-A271-47995DBF997A}"/>
              </a:ext>
            </a:extLst>
          </p:cNvPr>
          <p:cNvGrpSpPr/>
          <p:nvPr/>
        </p:nvGrpSpPr>
        <p:grpSpPr>
          <a:xfrm>
            <a:off x="-437867" y="-631154"/>
            <a:ext cx="2231555" cy="8121774"/>
            <a:chOff x="-437867" y="-631154"/>
            <a:chExt cx="2231555" cy="8121774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E183937-0BAC-45F8-8873-53C945B67742}"/>
                </a:ext>
              </a:extLst>
            </p:cNvPr>
            <p:cNvGrpSpPr/>
            <p:nvPr/>
          </p:nvGrpSpPr>
          <p:grpSpPr>
            <a:xfrm rot="17410828">
              <a:off x="-1647059" y="1614844"/>
              <a:ext cx="4234265" cy="1815881"/>
              <a:chOff x="2202452" y="5588531"/>
              <a:chExt cx="4234265" cy="1815881"/>
            </a:xfrm>
          </p:grpSpPr>
          <p:sp>
            <p:nvSpPr>
              <p:cNvPr id="5" name="Freeform: Shape 4">
                <a:extLst>
                  <a:ext uri="{FF2B5EF4-FFF2-40B4-BE49-F238E27FC236}">
                    <a16:creationId xmlns:a16="http://schemas.microsoft.com/office/drawing/2014/main" id="{5F6AE6C9-6E6D-4D35-89F0-2098AA7910B6}"/>
                  </a:ext>
                </a:extLst>
              </p:cNvPr>
              <p:cNvSpPr/>
              <p:nvPr/>
            </p:nvSpPr>
            <p:spPr>
              <a:xfrm>
                <a:off x="2202452" y="5703804"/>
                <a:ext cx="4053078" cy="1700608"/>
              </a:xfrm>
              <a:custGeom>
                <a:avLst/>
                <a:gdLst>
                  <a:gd name="connsiteX0" fmla="*/ 0 w 4053078"/>
                  <a:gd name="connsiteY0" fmla="*/ 1700609 h 1700608"/>
                  <a:gd name="connsiteX1" fmla="*/ 3158580 w 4053078"/>
                  <a:gd name="connsiteY1" fmla="*/ 570215 h 1700608"/>
                  <a:gd name="connsiteX2" fmla="*/ 3288208 w 4053078"/>
                  <a:gd name="connsiteY2" fmla="*/ 286502 h 1700608"/>
                  <a:gd name="connsiteX3" fmla="*/ 4053078 w 4053078"/>
                  <a:gd name="connsiteY3" fmla="*/ 0 h 17006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053078" h="1700608">
                    <a:moveTo>
                      <a:pt x="0" y="1700609"/>
                    </a:moveTo>
                    <a:lnTo>
                      <a:pt x="3158580" y="570215"/>
                    </a:lnTo>
                    <a:lnTo>
                      <a:pt x="3288208" y="286502"/>
                    </a:lnTo>
                    <a:lnTo>
                      <a:pt x="4053078" y="0"/>
                    </a:lnTo>
                  </a:path>
                </a:pathLst>
              </a:custGeom>
              <a:noFill/>
              <a:ln w="52348" cap="flat">
                <a:solidFill>
                  <a:srgbClr val="5CC6D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7" name="Freeform: Shape 6">
                <a:extLst>
                  <a:ext uri="{FF2B5EF4-FFF2-40B4-BE49-F238E27FC236}">
                    <a16:creationId xmlns:a16="http://schemas.microsoft.com/office/drawing/2014/main" id="{82011B24-61D6-4C37-B3E2-6774C00B48D6}"/>
                  </a:ext>
                </a:extLst>
              </p:cNvPr>
              <p:cNvSpPr/>
              <p:nvPr/>
            </p:nvSpPr>
            <p:spPr>
              <a:xfrm>
                <a:off x="6238743" y="5588531"/>
                <a:ext cx="197974" cy="168988"/>
              </a:xfrm>
              <a:custGeom>
                <a:avLst/>
                <a:gdLst>
                  <a:gd name="connsiteX0" fmla="*/ 191147 w 197974"/>
                  <a:gd name="connsiteY0" fmla="*/ 115273 h 168988"/>
                  <a:gd name="connsiteX1" fmla="*/ 134986 w 197974"/>
                  <a:gd name="connsiteY1" fmla="*/ 5830 h 168988"/>
                  <a:gd name="connsiteX2" fmla="*/ 6828 w 197974"/>
                  <a:gd name="connsiteY2" fmla="*/ 53790 h 168988"/>
                  <a:gd name="connsiteX3" fmla="*/ 62989 w 197974"/>
                  <a:gd name="connsiteY3" fmla="*/ 163233 h 168988"/>
                  <a:gd name="connsiteX4" fmla="*/ 191147 w 197974"/>
                  <a:gd name="connsiteY4" fmla="*/ 115273 h 1689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7974" h="168988">
                    <a:moveTo>
                      <a:pt x="191147" y="115273"/>
                    </a:moveTo>
                    <a:cubicBezTo>
                      <a:pt x="211064" y="71775"/>
                      <a:pt x="185923" y="22839"/>
                      <a:pt x="134986" y="5830"/>
                    </a:cubicBezTo>
                    <a:cubicBezTo>
                      <a:pt x="84049" y="-11178"/>
                      <a:pt x="26745" y="10292"/>
                      <a:pt x="6828" y="53790"/>
                    </a:cubicBezTo>
                    <a:cubicBezTo>
                      <a:pt x="-13090" y="97288"/>
                      <a:pt x="12051" y="146223"/>
                      <a:pt x="62989" y="163233"/>
                    </a:cubicBezTo>
                    <a:cubicBezTo>
                      <a:pt x="113926" y="180101"/>
                      <a:pt x="171229" y="158632"/>
                      <a:pt x="191147" y="115273"/>
                    </a:cubicBezTo>
                    <a:close/>
                  </a:path>
                </a:pathLst>
              </a:custGeom>
              <a:noFill/>
              <a:ln w="52348" cap="flat">
                <a:solidFill>
                  <a:srgbClr val="5CC6D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th-TH" dirty="0">
                  <a:latin typeface="Agency FB" panose="020B0503020202020204" pitchFamily="34" charset="0"/>
                </a:endParaRPr>
              </a:p>
            </p:txBody>
          </p:sp>
        </p:grp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FAC7C3ED-8A2E-474B-8B3E-CDAEEC3152E1}"/>
                </a:ext>
              </a:extLst>
            </p:cNvPr>
            <p:cNvSpPr/>
            <p:nvPr/>
          </p:nvSpPr>
          <p:spPr>
            <a:xfrm rot="17401931">
              <a:off x="-1890565" y="3407791"/>
              <a:ext cx="4267764" cy="1099860"/>
            </a:xfrm>
            <a:custGeom>
              <a:avLst/>
              <a:gdLst>
                <a:gd name="connsiteX0" fmla="*/ 0 w 4267764"/>
                <a:gd name="connsiteY0" fmla="*/ 1015932 h 1099860"/>
                <a:gd name="connsiteX1" fmla="*/ 1853321 w 4267764"/>
                <a:gd name="connsiteY1" fmla="*/ 321775 h 1099860"/>
                <a:gd name="connsiteX2" fmla="*/ 2525460 w 4267764"/>
                <a:gd name="connsiteY2" fmla="*/ 545818 h 1099860"/>
                <a:gd name="connsiteX3" fmla="*/ 3982550 w 4267764"/>
                <a:gd name="connsiteY3" fmla="*/ 0 h 1099860"/>
                <a:gd name="connsiteX4" fmla="*/ 4267764 w 4267764"/>
                <a:gd name="connsiteY4" fmla="*/ 95083 h 1099860"/>
                <a:gd name="connsiteX5" fmla="*/ 1913563 w 4267764"/>
                <a:gd name="connsiteY5" fmla="*/ 976896 h 1099860"/>
                <a:gd name="connsiteX6" fmla="*/ 1211385 w 4267764"/>
                <a:gd name="connsiteY6" fmla="*/ 742953 h 1099860"/>
                <a:gd name="connsiteX7" fmla="*/ 258603 w 4267764"/>
                <a:gd name="connsiteY7" fmla="*/ 1099861 h 1099860"/>
                <a:gd name="connsiteX8" fmla="*/ 0 w 4267764"/>
                <a:gd name="connsiteY8" fmla="*/ 1015932 h 1099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67764" h="1099860">
                  <a:moveTo>
                    <a:pt x="0" y="1015932"/>
                  </a:moveTo>
                  <a:lnTo>
                    <a:pt x="1853321" y="321775"/>
                  </a:lnTo>
                  <a:lnTo>
                    <a:pt x="2525460" y="545818"/>
                  </a:lnTo>
                  <a:lnTo>
                    <a:pt x="3982550" y="0"/>
                  </a:lnTo>
                  <a:lnTo>
                    <a:pt x="4267764" y="95083"/>
                  </a:lnTo>
                  <a:lnTo>
                    <a:pt x="1913563" y="976896"/>
                  </a:lnTo>
                  <a:lnTo>
                    <a:pt x="1211385" y="742953"/>
                  </a:lnTo>
                  <a:lnTo>
                    <a:pt x="258603" y="1099861"/>
                  </a:lnTo>
                  <a:cubicBezTo>
                    <a:pt x="258603" y="1099722"/>
                    <a:pt x="58773" y="993904"/>
                    <a:pt x="0" y="1015932"/>
                  </a:cubicBezTo>
                  <a:close/>
                </a:path>
              </a:pathLst>
            </a:custGeom>
            <a:solidFill>
              <a:srgbClr val="5CC6D6">
                <a:alpha val="20000"/>
              </a:srgbClr>
            </a:solidFill>
            <a:ln w="163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 dirty="0">
                <a:latin typeface="Agency FB" panose="020B0503020202020204" pitchFamily="34" charset="0"/>
              </a:endParaRP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38A8FD16-42E1-4360-BFD4-39C782A2F93C}"/>
                </a:ext>
              </a:extLst>
            </p:cNvPr>
            <p:cNvGrpSpPr/>
            <p:nvPr/>
          </p:nvGrpSpPr>
          <p:grpSpPr>
            <a:xfrm rot="17290100">
              <a:off x="-391493" y="4141543"/>
              <a:ext cx="2009723" cy="1187693"/>
              <a:chOff x="8618546" y="3870609"/>
              <a:chExt cx="2009723" cy="1187693"/>
            </a:xfrm>
          </p:grpSpPr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1C01CBD8-7130-47C4-BA91-A45799A569D7}"/>
                  </a:ext>
                </a:extLst>
              </p:cNvPr>
              <p:cNvSpPr/>
              <p:nvPr/>
            </p:nvSpPr>
            <p:spPr>
              <a:xfrm>
                <a:off x="8618546" y="4458531"/>
                <a:ext cx="439984" cy="599771"/>
              </a:xfrm>
              <a:custGeom>
                <a:avLst/>
                <a:gdLst>
                  <a:gd name="connsiteX0" fmla="*/ 240155 w 439984"/>
                  <a:gd name="connsiteY0" fmla="*/ 74867 h 599771"/>
                  <a:gd name="connsiteX1" fmla="*/ 439984 w 439984"/>
                  <a:gd name="connsiteY1" fmla="*/ 0 h 599771"/>
                  <a:gd name="connsiteX2" fmla="*/ 200156 w 439984"/>
                  <a:gd name="connsiteY2" fmla="*/ 524765 h 599771"/>
                  <a:gd name="connsiteX3" fmla="*/ 0 w 439984"/>
                  <a:gd name="connsiteY3" fmla="*/ 599772 h 5997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9984" h="599771">
                    <a:moveTo>
                      <a:pt x="240155" y="74867"/>
                    </a:moveTo>
                    <a:lnTo>
                      <a:pt x="439984" y="0"/>
                    </a:lnTo>
                    <a:lnTo>
                      <a:pt x="200156" y="524765"/>
                    </a:lnTo>
                    <a:lnTo>
                      <a:pt x="0" y="599772"/>
                    </a:lnTo>
                    <a:close/>
                  </a:path>
                </a:pathLst>
              </a:custGeom>
              <a:solidFill>
                <a:srgbClr val="5CC6D6">
                  <a:alpha val="20000"/>
                </a:srgbClr>
              </a:solidFill>
              <a:ln w="163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377A8596-06B3-46FA-AD47-3FF152F1D430}"/>
                  </a:ext>
                </a:extLst>
              </p:cNvPr>
              <p:cNvSpPr/>
              <p:nvPr/>
            </p:nvSpPr>
            <p:spPr>
              <a:xfrm>
                <a:off x="9011021" y="4311585"/>
                <a:ext cx="439984" cy="599771"/>
              </a:xfrm>
              <a:custGeom>
                <a:avLst/>
                <a:gdLst>
                  <a:gd name="connsiteX0" fmla="*/ 240155 w 439984"/>
                  <a:gd name="connsiteY0" fmla="*/ 74728 h 599771"/>
                  <a:gd name="connsiteX1" fmla="*/ 439984 w 439984"/>
                  <a:gd name="connsiteY1" fmla="*/ 0 h 599771"/>
                  <a:gd name="connsiteX2" fmla="*/ 200156 w 439984"/>
                  <a:gd name="connsiteY2" fmla="*/ 524766 h 599771"/>
                  <a:gd name="connsiteX3" fmla="*/ 0 w 439984"/>
                  <a:gd name="connsiteY3" fmla="*/ 599772 h 5997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9984" h="599771">
                    <a:moveTo>
                      <a:pt x="240155" y="74728"/>
                    </a:moveTo>
                    <a:lnTo>
                      <a:pt x="439984" y="0"/>
                    </a:lnTo>
                    <a:lnTo>
                      <a:pt x="200156" y="524766"/>
                    </a:lnTo>
                    <a:lnTo>
                      <a:pt x="0" y="599772"/>
                    </a:lnTo>
                    <a:close/>
                  </a:path>
                </a:pathLst>
              </a:custGeom>
              <a:solidFill>
                <a:srgbClr val="5CC6D6">
                  <a:alpha val="20000"/>
                </a:srgbClr>
              </a:solidFill>
              <a:ln w="163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1EA0622D-7F2D-4AE7-9973-3A4673640265}"/>
                  </a:ext>
                </a:extLst>
              </p:cNvPr>
              <p:cNvSpPr/>
              <p:nvPr/>
            </p:nvSpPr>
            <p:spPr>
              <a:xfrm>
                <a:off x="9403498" y="4164501"/>
                <a:ext cx="439820" cy="599771"/>
              </a:xfrm>
              <a:custGeom>
                <a:avLst/>
                <a:gdLst>
                  <a:gd name="connsiteX0" fmla="*/ 240154 w 439820"/>
                  <a:gd name="connsiteY0" fmla="*/ 74867 h 599771"/>
                  <a:gd name="connsiteX1" fmla="*/ 439821 w 439820"/>
                  <a:gd name="connsiteY1" fmla="*/ 0 h 599771"/>
                  <a:gd name="connsiteX2" fmla="*/ 199993 w 439820"/>
                  <a:gd name="connsiteY2" fmla="*/ 524905 h 599771"/>
                  <a:gd name="connsiteX3" fmla="*/ 0 w 439820"/>
                  <a:gd name="connsiteY3" fmla="*/ 599772 h 5997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9820" h="599771">
                    <a:moveTo>
                      <a:pt x="240154" y="74867"/>
                    </a:moveTo>
                    <a:lnTo>
                      <a:pt x="439821" y="0"/>
                    </a:lnTo>
                    <a:lnTo>
                      <a:pt x="199993" y="524905"/>
                    </a:lnTo>
                    <a:lnTo>
                      <a:pt x="0" y="599772"/>
                    </a:lnTo>
                    <a:close/>
                  </a:path>
                </a:pathLst>
              </a:custGeom>
              <a:solidFill>
                <a:srgbClr val="5CC6D6">
                  <a:alpha val="20000"/>
                </a:srgbClr>
              </a:solidFill>
              <a:ln w="163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5A18E9E1-0F42-4CE1-AA4A-F33C069DCF95}"/>
                  </a:ext>
                </a:extLst>
              </p:cNvPr>
              <p:cNvSpPr/>
              <p:nvPr/>
            </p:nvSpPr>
            <p:spPr>
              <a:xfrm>
                <a:off x="9795810" y="4017555"/>
                <a:ext cx="439984" cy="599771"/>
              </a:xfrm>
              <a:custGeom>
                <a:avLst/>
                <a:gdLst>
                  <a:gd name="connsiteX0" fmla="*/ 240155 w 439984"/>
                  <a:gd name="connsiteY0" fmla="*/ 74867 h 599771"/>
                  <a:gd name="connsiteX1" fmla="*/ 439984 w 439984"/>
                  <a:gd name="connsiteY1" fmla="*/ 0 h 599771"/>
                  <a:gd name="connsiteX2" fmla="*/ 200156 w 439984"/>
                  <a:gd name="connsiteY2" fmla="*/ 524766 h 599771"/>
                  <a:gd name="connsiteX3" fmla="*/ 0 w 439984"/>
                  <a:gd name="connsiteY3" fmla="*/ 599772 h 5997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9984" h="599771">
                    <a:moveTo>
                      <a:pt x="240155" y="74867"/>
                    </a:moveTo>
                    <a:lnTo>
                      <a:pt x="439984" y="0"/>
                    </a:lnTo>
                    <a:lnTo>
                      <a:pt x="200156" y="524766"/>
                    </a:lnTo>
                    <a:lnTo>
                      <a:pt x="0" y="599772"/>
                    </a:lnTo>
                    <a:close/>
                  </a:path>
                </a:pathLst>
              </a:custGeom>
              <a:solidFill>
                <a:srgbClr val="5CC6D6">
                  <a:alpha val="20000"/>
                </a:srgbClr>
              </a:solidFill>
              <a:ln w="163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6D88EED8-EBF5-42F4-8030-D4609DDCCF88}"/>
                  </a:ext>
                </a:extLst>
              </p:cNvPr>
              <p:cNvSpPr/>
              <p:nvPr/>
            </p:nvSpPr>
            <p:spPr>
              <a:xfrm>
                <a:off x="10188286" y="3870609"/>
                <a:ext cx="439983" cy="599772"/>
              </a:xfrm>
              <a:custGeom>
                <a:avLst/>
                <a:gdLst>
                  <a:gd name="connsiteX0" fmla="*/ 240154 w 439983"/>
                  <a:gd name="connsiteY0" fmla="*/ 74728 h 599772"/>
                  <a:gd name="connsiteX1" fmla="*/ 439983 w 439983"/>
                  <a:gd name="connsiteY1" fmla="*/ 0 h 599772"/>
                  <a:gd name="connsiteX2" fmla="*/ 200155 w 439983"/>
                  <a:gd name="connsiteY2" fmla="*/ 524766 h 599772"/>
                  <a:gd name="connsiteX3" fmla="*/ 0 w 439983"/>
                  <a:gd name="connsiteY3" fmla="*/ 599772 h 5997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9983" h="599772">
                    <a:moveTo>
                      <a:pt x="240154" y="74728"/>
                    </a:moveTo>
                    <a:lnTo>
                      <a:pt x="439983" y="0"/>
                    </a:lnTo>
                    <a:lnTo>
                      <a:pt x="200155" y="524766"/>
                    </a:lnTo>
                    <a:lnTo>
                      <a:pt x="0" y="599772"/>
                    </a:lnTo>
                    <a:close/>
                  </a:path>
                </a:pathLst>
              </a:custGeom>
              <a:solidFill>
                <a:srgbClr val="5CC6D6">
                  <a:alpha val="20000"/>
                </a:srgbClr>
              </a:solidFill>
              <a:ln w="163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A397EBC1-135B-415A-A604-02F65A24FA99}"/>
                </a:ext>
              </a:extLst>
            </p:cNvPr>
            <p:cNvSpPr/>
            <p:nvPr/>
          </p:nvSpPr>
          <p:spPr>
            <a:xfrm rot="6610811">
              <a:off x="-1225316" y="4704001"/>
              <a:ext cx="4068054" cy="1505183"/>
            </a:xfrm>
            <a:custGeom>
              <a:avLst/>
              <a:gdLst>
                <a:gd name="connsiteX0" fmla="*/ 0 w 7559400"/>
                <a:gd name="connsiteY0" fmla="*/ 2796984 h 2796984"/>
                <a:gd name="connsiteX1" fmla="*/ 1408276 w 7559400"/>
                <a:gd name="connsiteY1" fmla="*/ 2269430 h 2796984"/>
                <a:gd name="connsiteX2" fmla="*/ 1725489 w 7559400"/>
                <a:gd name="connsiteY2" fmla="*/ 1575134 h 2796984"/>
                <a:gd name="connsiteX3" fmla="*/ 3511220 w 7559400"/>
                <a:gd name="connsiteY3" fmla="*/ 906350 h 2796984"/>
                <a:gd name="connsiteX4" fmla="*/ 4372903 w 7559400"/>
                <a:gd name="connsiteY4" fmla="*/ 1193410 h 2796984"/>
                <a:gd name="connsiteX5" fmla="*/ 7559401 w 7559400"/>
                <a:gd name="connsiteY5" fmla="*/ 0 h 2796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559400" h="2796984">
                  <a:moveTo>
                    <a:pt x="0" y="2796984"/>
                  </a:moveTo>
                  <a:lnTo>
                    <a:pt x="1408276" y="2269430"/>
                  </a:lnTo>
                  <a:lnTo>
                    <a:pt x="1725489" y="1575134"/>
                  </a:lnTo>
                  <a:lnTo>
                    <a:pt x="3511220" y="906350"/>
                  </a:lnTo>
                  <a:lnTo>
                    <a:pt x="4372903" y="1193410"/>
                  </a:lnTo>
                  <a:lnTo>
                    <a:pt x="7559401" y="0"/>
                  </a:lnTo>
                </a:path>
              </a:pathLst>
            </a:custGeom>
            <a:noFill/>
            <a:ln w="52348" cap="flat">
              <a:solidFill>
                <a:srgbClr val="5CC6D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th-TH" dirty="0">
                <a:latin typeface="Agency FB" panose="020B0503020202020204" pitchFamily="34" charset="0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07E45B29-DEF2-40A1-87EE-606C232A509C}"/>
                </a:ext>
              </a:extLst>
            </p:cNvPr>
            <p:cNvSpPr/>
            <p:nvPr/>
          </p:nvSpPr>
          <p:spPr>
            <a:xfrm rot="17388700">
              <a:off x="-50264" y="6349459"/>
              <a:ext cx="1327135" cy="497021"/>
            </a:xfrm>
            <a:custGeom>
              <a:avLst/>
              <a:gdLst>
                <a:gd name="connsiteX0" fmla="*/ 0 w 1327135"/>
                <a:gd name="connsiteY0" fmla="*/ 497022 h 497021"/>
                <a:gd name="connsiteX1" fmla="*/ 1327135 w 1327135"/>
                <a:gd name="connsiteY1" fmla="*/ 0 h 497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27135" h="497021">
                  <a:moveTo>
                    <a:pt x="0" y="497022"/>
                  </a:moveTo>
                  <a:lnTo>
                    <a:pt x="1327135" y="0"/>
                  </a:lnTo>
                </a:path>
              </a:pathLst>
            </a:custGeom>
            <a:ln w="52348" cap="flat">
              <a:solidFill>
                <a:srgbClr val="5CC6D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th-TH">
                <a:latin typeface="Agency FB" panose="020B0503020202020204" pitchFamily="34" charset="0"/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705B0CF7-F8C6-4231-93E8-D57AE63A11E3}"/>
                </a:ext>
              </a:extLst>
            </p:cNvPr>
            <p:cNvSpPr/>
            <p:nvPr/>
          </p:nvSpPr>
          <p:spPr>
            <a:xfrm rot="6658355">
              <a:off x="-547979" y="-12212"/>
              <a:ext cx="2960609" cy="1722725"/>
            </a:xfrm>
            <a:custGeom>
              <a:avLst/>
              <a:gdLst>
                <a:gd name="connsiteX0" fmla="*/ 5280952 w 5280951"/>
                <a:gd name="connsiteY0" fmla="*/ 0 h 3072890"/>
                <a:gd name="connsiteX1" fmla="*/ 603570 w 5280951"/>
                <a:gd name="connsiteY1" fmla="*/ 1752054 h 3072890"/>
                <a:gd name="connsiteX2" fmla="*/ 0 w 5280951"/>
                <a:gd name="connsiteY2" fmla="*/ 3072891 h 3072890"/>
                <a:gd name="connsiteX3" fmla="*/ 2241552 w 5280951"/>
                <a:gd name="connsiteY3" fmla="*/ 2233321 h 3072890"/>
                <a:gd name="connsiteX4" fmla="*/ 3993815 w 5280951"/>
                <a:gd name="connsiteY4" fmla="*/ 2817200 h 3072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80951" h="3072890">
                  <a:moveTo>
                    <a:pt x="5280952" y="0"/>
                  </a:moveTo>
                  <a:lnTo>
                    <a:pt x="603570" y="1752054"/>
                  </a:lnTo>
                  <a:lnTo>
                    <a:pt x="0" y="3072891"/>
                  </a:lnTo>
                  <a:lnTo>
                    <a:pt x="2241552" y="2233321"/>
                  </a:lnTo>
                  <a:lnTo>
                    <a:pt x="3993815" y="2817200"/>
                  </a:lnTo>
                  <a:close/>
                </a:path>
              </a:pathLst>
            </a:custGeom>
            <a:solidFill>
              <a:srgbClr val="5CC6D6">
                <a:alpha val="20000"/>
              </a:srgbClr>
            </a:solidFill>
            <a:ln w="163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 dirty="0">
                <a:latin typeface="Agency FB" panose="020B0503020202020204" pitchFamily="34" charset="0"/>
              </a:endParaRPr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DA69D305-DFBD-4431-A8E2-0E1C56AEA195}"/>
                </a:ext>
              </a:extLst>
            </p:cNvPr>
            <p:cNvGrpSpPr/>
            <p:nvPr/>
          </p:nvGrpSpPr>
          <p:grpSpPr>
            <a:xfrm rot="6658496">
              <a:off x="-118784" y="367379"/>
              <a:ext cx="2032060" cy="808732"/>
              <a:chOff x="4391270" y="6133652"/>
              <a:chExt cx="2032060" cy="808732"/>
            </a:xfrm>
          </p:grpSpPr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BA66AE21-0516-41F3-B8ED-A550BCF5AE35}"/>
                  </a:ext>
                </a:extLst>
              </p:cNvPr>
              <p:cNvSpPr/>
              <p:nvPr/>
            </p:nvSpPr>
            <p:spPr>
              <a:xfrm>
                <a:off x="4391270" y="6250737"/>
                <a:ext cx="1846463" cy="691647"/>
              </a:xfrm>
              <a:custGeom>
                <a:avLst/>
                <a:gdLst>
                  <a:gd name="connsiteX0" fmla="*/ 0 w 1846463"/>
                  <a:gd name="connsiteY0" fmla="*/ 691648 h 691647"/>
                  <a:gd name="connsiteX1" fmla="*/ 1846464 w 1846463"/>
                  <a:gd name="connsiteY1" fmla="*/ 0 h 691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846463" h="691647">
                    <a:moveTo>
                      <a:pt x="0" y="691648"/>
                    </a:moveTo>
                    <a:lnTo>
                      <a:pt x="1846464" y="0"/>
                    </a:lnTo>
                  </a:path>
                </a:pathLst>
              </a:custGeom>
              <a:ln w="52348" cap="flat">
                <a:solidFill>
                  <a:srgbClr val="5CC6D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6D911D13-8B4A-434F-AE55-078F3697AE23}"/>
                  </a:ext>
                </a:extLst>
              </p:cNvPr>
              <p:cNvSpPr/>
              <p:nvPr/>
            </p:nvSpPr>
            <p:spPr>
              <a:xfrm>
                <a:off x="6225356" y="6133652"/>
                <a:ext cx="197974" cy="169062"/>
              </a:xfrm>
              <a:custGeom>
                <a:avLst/>
                <a:gdLst>
                  <a:gd name="connsiteX0" fmla="*/ 191147 w 197974"/>
                  <a:gd name="connsiteY0" fmla="*/ 115273 h 169062"/>
                  <a:gd name="connsiteX1" fmla="*/ 134986 w 197974"/>
                  <a:gd name="connsiteY1" fmla="*/ 5831 h 169062"/>
                  <a:gd name="connsiteX2" fmla="*/ 6828 w 197974"/>
                  <a:gd name="connsiteY2" fmla="*/ 53790 h 169062"/>
                  <a:gd name="connsiteX3" fmla="*/ 62989 w 197974"/>
                  <a:gd name="connsiteY3" fmla="*/ 163232 h 169062"/>
                  <a:gd name="connsiteX4" fmla="*/ 191147 w 197974"/>
                  <a:gd name="connsiteY4" fmla="*/ 115273 h 1690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7974" h="169062">
                    <a:moveTo>
                      <a:pt x="191147" y="115273"/>
                    </a:moveTo>
                    <a:cubicBezTo>
                      <a:pt x="211065" y="71774"/>
                      <a:pt x="185923" y="22839"/>
                      <a:pt x="134986" y="5831"/>
                    </a:cubicBezTo>
                    <a:cubicBezTo>
                      <a:pt x="84049" y="-11179"/>
                      <a:pt x="26745" y="10292"/>
                      <a:pt x="6828" y="53790"/>
                    </a:cubicBezTo>
                    <a:cubicBezTo>
                      <a:pt x="-13091" y="97288"/>
                      <a:pt x="12052" y="146224"/>
                      <a:pt x="62989" y="163232"/>
                    </a:cubicBezTo>
                    <a:cubicBezTo>
                      <a:pt x="113926" y="180241"/>
                      <a:pt x="171230" y="158771"/>
                      <a:pt x="191147" y="115273"/>
                    </a:cubicBezTo>
                    <a:close/>
                  </a:path>
                </a:pathLst>
              </a:custGeom>
              <a:noFill/>
              <a:ln w="52348" cap="flat">
                <a:solidFill>
                  <a:srgbClr val="5CC6D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</p:grp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90D4B657-D318-4C0D-BCF7-083E66D6B425}"/>
              </a:ext>
            </a:extLst>
          </p:cNvPr>
          <p:cNvSpPr/>
          <p:nvPr/>
        </p:nvSpPr>
        <p:spPr>
          <a:xfrm>
            <a:off x="746123" y="2662701"/>
            <a:ext cx="4429357" cy="8788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4800" b="1" i="1" dirty="0">
                <a:latin typeface="Agency FB" panose="020B0503020202020204" pitchFamily="34" charset="0"/>
                <a:cs typeface="Arial Unicode MS" panose="020B0604020202020204" pitchFamily="34" charset="-128"/>
              </a:rPr>
              <a:t>เหตุผล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9153D0B-4469-46E6-B4AA-BE6DCDC4FFF7}"/>
              </a:ext>
            </a:extLst>
          </p:cNvPr>
          <p:cNvSpPr/>
          <p:nvPr/>
        </p:nvSpPr>
        <p:spPr>
          <a:xfrm>
            <a:off x="1807009" y="3686520"/>
            <a:ext cx="5306234" cy="8788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3200" b="1" i="1" dirty="0">
                <a:latin typeface="Agency FB" panose="020B0503020202020204" pitchFamily="34" charset="0"/>
                <a:cs typeface="Arial Unicode MS" panose="020B0604020202020204" pitchFamily="34" charset="-128"/>
              </a:rPr>
              <a:t>ใน</a:t>
            </a:r>
            <a:r>
              <a:rPr lang="th-TH" sz="3200" b="1" i="1" dirty="0" err="1">
                <a:latin typeface="Agency FB" panose="020B0503020202020204" pitchFamily="34" charset="0"/>
                <a:cs typeface="Arial Unicode MS" panose="020B0604020202020204" pitchFamily="34" charset="-128"/>
              </a:rPr>
              <a:t>การทำ</a:t>
            </a:r>
            <a:r>
              <a:rPr lang="th-TH" sz="3200" b="1" i="1" dirty="0">
                <a:latin typeface="Agency FB" panose="020B0503020202020204" pitchFamily="34" charset="0"/>
                <a:cs typeface="Arial Unicode MS" panose="020B0604020202020204" pitchFamily="34" charset="-128"/>
              </a:rPr>
              <a:t>โครงการนี้</a:t>
            </a:r>
          </a:p>
        </p:txBody>
      </p:sp>
      <p:grpSp>
        <p:nvGrpSpPr>
          <p:cNvPr id="38" name="Graphic 36">
            <a:extLst>
              <a:ext uri="{FF2B5EF4-FFF2-40B4-BE49-F238E27FC236}">
                <a16:creationId xmlns:a16="http://schemas.microsoft.com/office/drawing/2014/main" id="{F0F93E13-3B10-40FA-8E77-F995081604F2}"/>
              </a:ext>
            </a:extLst>
          </p:cNvPr>
          <p:cNvGrpSpPr/>
          <p:nvPr/>
        </p:nvGrpSpPr>
        <p:grpSpPr>
          <a:xfrm>
            <a:off x="3527036" y="2294649"/>
            <a:ext cx="3058050" cy="1334364"/>
            <a:chOff x="4071077" y="2539688"/>
            <a:chExt cx="3058050" cy="1334364"/>
          </a:xfrm>
          <a:solidFill>
            <a:srgbClr val="FFFFFF"/>
          </a:solidFill>
        </p:grpSpPr>
        <p:grpSp>
          <p:nvGrpSpPr>
            <p:cNvPr id="39" name="Graphic 36">
              <a:extLst>
                <a:ext uri="{FF2B5EF4-FFF2-40B4-BE49-F238E27FC236}">
                  <a16:creationId xmlns:a16="http://schemas.microsoft.com/office/drawing/2014/main" id="{F0F93E13-3B10-40FA-8E77-F995081604F2}"/>
                </a:ext>
              </a:extLst>
            </p:cNvPr>
            <p:cNvGrpSpPr/>
            <p:nvPr/>
          </p:nvGrpSpPr>
          <p:grpSpPr>
            <a:xfrm>
              <a:off x="4071077" y="3855277"/>
              <a:ext cx="3058050" cy="18775"/>
              <a:chOff x="4071077" y="3855277"/>
              <a:chExt cx="3058050" cy="18775"/>
            </a:xfrm>
            <a:solidFill>
              <a:srgbClr val="FFFFFF"/>
            </a:solidFill>
          </p:grpSpPr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7FF6818E-7BC5-4D30-A759-0E829429BE3C}"/>
                  </a:ext>
                </a:extLst>
              </p:cNvPr>
              <p:cNvSpPr/>
              <p:nvPr/>
            </p:nvSpPr>
            <p:spPr>
              <a:xfrm>
                <a:off x="7110351" y="385527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4F0AD239-E44E-4DFE-9F50-2C75B651F31C}"/>
                  </a:ext>
                </a:extLst>
              </p:cNvPr>
              <p:cNvSpPr/>
              <p:nvPr/>
            </p:nvSpPr>
            <p:spPr>
              <a:xfrm>
                <a:off x="6893326" y="385527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049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728DC359-B4CC-4134-BA80-6D4A6CBB0042}"/>
                  </a:ext>
                </a:extLst>
              </p:cNvPr>
              <p:cNvSpPr/>
              <p:nvPr/>
            </p:nvSpPr>
            <p:spPr>
              <a:xfrm>
                <a:off x="6676116" y="385527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7B34973D-34C7-4C33-B6F3-3ABB72890E2F}"/>
                  </a:ext>
                </a:extLst>
              </p:cNvPr>
              <p:cNvSpPr/>
              <p:nvPr/>
            </p:nvSpPr>
            <p:spPr>
              <a:xfrm>
                <a:off x="6459091" y="385527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AA0C2B20-CB82-4B00-8567-94AE7ACE4674}"/>
                  </a:ext>
                </a:extLst>
              </p:cNvPr>
              <p:cNvSpPr/>
              <p:nvPr/>
            </p:nvSpPr>
            <p:spPr>
              <a:xfrm>
                <a:off x="6242066" y="385527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050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59165B88-7F60-4E19-B985-C4C19C93B261}"/>
                  </a:ext>
                </a:extLst>
              </p:cNvPr>
              <p:cNvSpPr/>
              <p:nvPr/>
            </p:nvSpPr>
            <p:spPr>
              <a:xfrm>
                <a:off x="6024856" y="385527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A3C76BCB-CB3E-4D67-AD1D-CA264E78A734}"/>
                  </a:ext>
                </a:extLst>
              </p:cNvPr>
              <p:cNvSpPr/>
              <p:nvPr/>
            </p:nvSpPr>
            <p:spPr>
              <a:xfrm>
                <a:off x="5807831" y="385527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53BA60C6-31F1-4D7B-A343-3BAE4160A269}"/>
                  </a:ext>
                </a:extLst>
              </p:cNvPr>
              <p:cNvSpPr/>
              <p:nvPr/>
            </p:nvSpPr>
            <p:spPr>
              <a:xfrm>
                <a:off x="5590806" y="385527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050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1210E265-2DBB-4481-95EA-01EC9C99DA73}"/>
                  </a:ext>
                </a:extLst>
              </p:cNvPr>
              <p:cNvSpPr/>
              <p:nvPr/>
            </p:nvSpPr>
            <p:spPr>
              <a:xfrm>
                <a:off x="5373596" y="385527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ECFA199F-F234-413E-AEEB-AB60F28EA126}"/>
                  </a:ext>
                </a:extLst>
              </p:cNvPr>
              <p:cNvSpPr/>
              <p:nvPr/>
            </p:nvSpPr>
            <p:spPr>
              <a:xfrm>
                <a:off x="5156571" y="385527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E69B5BAE-7243-4FC6-A609-35C856CE447C}"/>
                  </a:ext>
                </a:extLst>
              </p:cNvPr>
              <p:cNvSpPr/>
              <p:nvPr/>
            </p:nvSpPr>
            <p:spPr>
              <a:xfrm>
                <a:off x="4939362" y="385527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464CEB16-7CC5-4157-B8EB-310795783A5C}"/>
                  </a:ext>
                </a:extLst>
              </p:cNvPr>
              <p:cNvSpPr/>
              <p:nvPr/>
            </p:nvSpPr>
            <p:spPr>
              <a:xfrm>
                <a:off x="4722336" y="385527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94F08ABE-3314-460C-9B34-FD00E858A7BF}"/>
                  </a:ext>
                </a:extLst>
              </p:cNvPr>
              <p:cNvSpPr/>
              <p:nvPr/>
            </p:nvSpPr>
            <p:spPr>
              <a:xfrm>
                <a:off x="4505311" y="385527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15D10E7B-EFD6-466F-B046-E9ED1F2F6CED}"/>
                  </a:ext>
                </a:extLst>
              </p:cNvPr>
              <p:cNvSpPr/>
              <p:nvPr/>
            </p:nvSpPr>
            <p:spPr>
              <a:xfrm>
                <a:off x="4288102" y="385527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52FDAF30-1BDF-4260-B0E9-EA70B01C7D82}"/>
                  </a:ext>
                </a:extLst>
              </p:cNvPr>
              <p:cNvSpPr/>
              <p:nvPr/>
            </p:nvSpPr>
            <p:spPr>
              <a:xfrm>
                <a:off x="4071077" y="385527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</p:grpSp>
        <p:grpSp>
          <p:nvGrpSpPr>
            <p:cNvPr id="55" name="Graphic 36">
              <a:extLst>
                <a:ext uri="{FF2B5EF4-FFF2-40B4-BE49-F238E27FC236}">
                  <a16:creationId xmlns:a16="http://schemas.microsoft.com/office/drawing/2014/main" id="{F0F93E13-3B10-40FA-8E77-F995081604F2}"/>
                </a:ext>
              </a:extLst>
            </p:cNvPr>
            <p:cNvGrpSpPr/>
            <p:nvPr/>
          </p:nvGrpSpPr>
          <p:grpSpPr>
            <a:xfrm>
              <a:off x="4071077" y="3659788"/>
              <a:ext cx="3058050" cy="18775"/>
              <a:chOff x="4071077" y="3659788"/>
              <a:chExt cx="3058050" cy="18775"/>
            </a:xfrm>
            <a:solidFill>
              <a:srgbClr val="FFFFFF"/>
            </a:solidFill>
          </p:grpSpPr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95CAD946-706A-4A2B-B3CA-1150969E4207}"/>
                  </a:ext>
                </a:extLst>
              </p:cNvPr>
              <p:cNvSpPr/>
              <p:nvPr/>
            </p:nvSpPr>
            <p:spPr>
              <a:xfrm>
                <a:off x="7110351" y="365978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592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7987DFDC-463F-40F3-9485-E60E60A10E18}"/>
                  </a:ext>
                </a:extLst>
              </p:cNvPr>
              <p:cNvSpPr/>
              <p:nvPr/>
            </p:nvSpPr>
            <p:spPr>
              <a:xfrm>
                <a:off x="6893326" y="365978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049" y="18592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FDE207B3-B4D1-46BF-9A01-698ADDDB7508}"/>
                  </a:ext>
                </a:extLst>
              </p:cNvPr>
              <p:cNvSpPr/>
              <p:nvPr/>
            </p:nvSpPr>
            <p:spPr>
              <a:xfrm>
                <a:off x="6676116" y="365978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592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32099E64-5DDA-4C2A-921C-419403EAB774}"/>
                  </a:ext>
                </a:extLst>
              </p:cNvPr>
              <p:cNvSpPr/>
              <p:nvPr/>
            </p:nvSpPr>
            <p:spPr>
              <a:xfrm>
                <a:off x="6459091" y="365978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A737DFC9-4497-4351-9134-868E8889B21D}"/>
                  </a:ext>
                </a:extLst>
              </p:cNvPr>
              <p:cNvSpPr/>
              <p:nvPr/>
            </p:nvSpPr>
            <p:spPr>
              <a:xfrm>
                <a:off x="6242066" y="365978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050" y="18592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F6DEB043-077A-4D8D-8A9C-6CBCCF3B2001}"/>
                  </a:ext>
                </a:extLst>
              </p:cNvPr>
              <p:cNvSpPr/>
              <p:nvPr/>
            </p:nvSpPr>
            <p:spPr>
              <a:xfrm>
                <a:off x="6024856" y="365978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592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8F97E673-23FF-43A9-AFEC-7FE37FC037A3}"/>
                  </a:ext>
                </a:extLst>
              </p:cNvPr>
              <p:cNvSpPr/>
              <p:nvPr/>
            </p:nvSpPr>
            <p:spPr>
              <a:xfrm>
                <a:off x="5807831" y="365978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592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E3CCA662-C35F-419D-A8BD-962BC06AC915}"/>
                  </a:ext>
                </a:extLst>
              </p:cNvPr>
              <p:cNvSpPr/>
              <p:nvPr/>
            </p:nvSpPr>
            <p:spPr>
              <a:xfrm>
                <a:off x="5590806" y="365978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050" y="18592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E97C9143-60F9-42EF-9F1D-7F9203DD396F}"/>
                  </a:ext>
                </a:extLst>
              </p:cNvPr>
              <p:cNvSpPr/>
              <p:nvPr/>
            </p:nvSpPr>
            <p:spPr>
              <a:xfrm>
                <a:off x="5373596" y="365978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592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9F025107-E928-421F-9BA9-D39195FC0202}"/>
                  </a:ext>
                </a:extLst>
              </p:cNvPr>
              <p:cNvSpPr/>
              <p:nvPr/>
            </p:nvSpPr>
            <p:spPr>
              <a:xfrm>
                <a:off x="5156571" y="365978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592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7CDDC232-5CF9-44A0-9BD4-8EFEA31B025E}"/>
                  </a:ext>
                </a:extLst>
              </p:cNvPr>
              <p:cNvSpPr/>
              <p:nvPr/>
            </p:nvSpPr>
            <p:spPr>
              <a:xfrm>
                <a:off x="4939362" y="365978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592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00A389DE-8F6F-4525-9F3A-6CAC5B9BF55B}"/>
                  </a:ext>
                </a:extLst>
              </p:cNvPr>
              <p:cNvSpPr/>
              <p:nvPr/>
            </p:nvSpPr>
            <p:spPr>
              <a:xfrm>
                <a:off x="4722336" y="365978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592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22054436-26EB-4B7C-A701-C3FDC27427A3}"/>
                  </a:ext>
                </a:extLst>
              </p:cNvPr>
              <p:cNvSpPr/>
              <p:nvPr/>
            </p:nvSpPr>
            <p:spPr>
              <a:xfrm>
                <a:off x="4505311" y="365978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063E489B-6CD7-4327-97B4-7AEF96FADBCE}"/>
                  </a:ext>
                </a:extLst>
              </p:cNvPr>
              <p:cNvSpPr/>
              <p:nvPr/>
            </p:nvSpPr>
            <p:spPr>
              <a:xfrm>
                <a:off x="4288102" y="365978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592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FED01C56-5CB4-47E3-8CDE-096C31F1A87C}"/>
                  </a:ext>
                </a:extLst>
              </p:cNvPr>
              <p:cNvSpPr/>
              <p:nvPr/>
            </p:nvSpPr>
            <p:spPr>
              <a:xfrm>
                <a:off x="4071077" y="365978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592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</p:grpSp>
        <p:grpSp>
          <p:nvGrpSpPr>
            <p:cNvPr id="71" name="Graphic 36">
              <a:extLst>
                <a:ext uri="{FF2B5EF4-FFF2-40B4-BE49-F238E27FC236}">
                  <a16:creationId xmlns:a16="http://schemas.microsoft.com/office/drawing/2014/main" id="{F0F93E13-3B10-40FA-8E77-F995081604F2}"/>
                </a:ext>
              </a:extLst>
            </p:cNvPr>
            <p:cNvGrpSpPr/>
            <p:nvPr/>
          </p:nvGrpSpPr>
          <p:grpSpPr>
            <a:xfrm>
              <a:off x="4071077" y="3490807"/>
              <a:ext cx="3058050" cy="18775"/>
              <a:chOff x="4071077" y="3490807"/>
              <a:chExt cx="3058050" cy="18775"/>
            </a:xfrm>
            <a:solidFill>
              <a:srgbClr val="FFFFFF"/>
            </a:solidFill>
          </p:grpSpPr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F90F32D7-E799-4074-9755-8D095D660EB7}"/>
                  </a:ext>
                </a:extLst>
              </p:cNvPr>
              <p:cNvSpPr/>
              <p:nvPr/>
            </p:nvSpPr>
            <p:spPr>
              <a:xfrm>
                <a:off x="7110351" y="349080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24AA7F40-EFD8-485B-ACC1-D1B420F7EFA9}"/>
                  </a:ext>
                </a:extLst>
              </p:cNvPr>
              <p:cNvSpPr/>
              <p:nvPr/>
            </p:nvSpPr>
            <p:spPr>
              <a:xfrm>
                <a:off x="6893326" y="349080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049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11E04FAB-1125-499F-B219-C6B6E65244AC}"/>
                  </a:ext>
                </a:extLst>
              </p:cNvPr>
              <p:cNvSpPr/>
              <p:nvPr/>
            </p:nvSpPr>
            <p:spPr>
              <a:xfrm>
                <a:off x="6676116" y="349080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14FF3CC7-0E84-4BB0-8B02-5A6C9D3D0DFA}"/>
                  </a:ext>
                </a:extLst>
              </p:cNvPr>
              <p:cNvSpPr/>
              <p:nvPr/>
            </p:nvSpPr>
            <p:spPr>
              <a:xfrm>
                <a:off x="6459091" y="349080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CC525DF3-8D1B-4E36-846E-6ADB9E3CC9C3}"/>
                  </a:ext>
                </a:extLst>
              </p:cNvPr>
              <p:cNvSpPr/>
              <p:nvPr/>
            </p:nvSpPr>
            <p:spPr>
              <a:xfrm>
                <a:off x="6242066" y="349080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050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5BE6E904-DEBD-46C9-AAFE-BFEC18AA7E6C}"/>
                  </a:ext>
                </a:extLst>
              </p:cNvPr>
              <p:cNvSpPr/>
              <p:nvPr/>
            </p:nvSpPr>
            <p:spPr>
              <a:xfrm>
                <a:off x="6024856" y="349080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41C93804-95DA-46F8-BD54-5054B3D24665}"/>
                  </a:ext>
                </a:extLst>
              </p:cNvPr>
              <p:cNvSpPr/>
              <p:nvPr/>
            </p:nvSpPr>
            <p:spPr>
              <a:xfrm>
                <a:off x="5807831" y="349080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105F673F-F859-4F36-9E59-F85F04DCB37E}"/>
                  </a:ext>
                </a:extLst>
              </p:cNvPr>
              <p:cNvSpPr/>
              <p:nvPr/>
            </p:nvSpPr>
            <p:spPr>
              <a:xfrm>
                <a:off x="5590622" y="3490807"/>
                <a:ext cx="18775" cy="18775"/>
              </a:xfrm>
              <a:custGeom>
                <a:avLst/>
                <a:gdLst>
                  <a:gd name="connsiteX0" fmla="*/ 18776 w 18775"/>
                  <a:gd name="connsiteY0" fmla="*/ 9388 h 18775"/>
                  <a:gd name="connsiteX1" fmla="*/ 9388 w 18775"/>
                  <a:gd name="connsiteY1" fmla="*/ 18776 h 18775"/>
                  <a:gd name="connsiteX2" fmla="*/ 0 w 18775"/>
                  <a:gd name="connsiteY2" fmla="*/ 9388 h 18775"/>
                  <a:gd name="connsiteX3" fmla="*/ 9388 w 18775"/>
                  <a:gd name="connsiteY3" fmla="*/ 0 h 18775"/>
                  <a:gd name="connsiteX4" fmla="*/ 18776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18776" y="9388"/>
                    </a:moveTo>
                    <a:cubicBezTo>
                      <a:pt x="18776" y="14573"/>
                      <a:pt x="14573" y="18776"/>
                      <a:pt x="9388" y="18776"/>
                    </a:cubicBezTo>
                    <a:cubicBezTo>
                      <a:pt x="4203" y="18776"/>
                      <a:pt x="0" y="14573"/>
                      <a:pt x="0" y="9388"/>
                    </a:cubicBezTo>
                    <a:cubicBezTo>
                      <a:pt x="0" y="4203"/>
                      <a:pt x="4203" y="0"/>
                      <a:pt x="9388" y="0"/>
                    </a:cubicBezTo>
                    <a:cubicBezTo>
                      <a:pt x="14573" y="0"/>
                      <a:pt x="18776" y="4203"/>
                      <a:pt x="18776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60D16582-832F-4678-B1D3-BA001AA81261}"/>
                  </a:ext>
                </a:extLst>
              </p:cNvPr>
              <p:cNvSpPr/>
              <p:nvPr/>
            </p:nvSpPr>
            <p:spPr>
              <a:xfrm>
                <a:off x="5373596" y="3490807"/>
                <a:ext cx="18775" cy="18775"/>
              </a:xfrm>
              <a:custGeom>
                <a:avLst/>
                <a:gdLst>
                  <a:gd name="connsiteX0" fmla="*/ 18776 w 18775"/>
                  <a:gd name="connsiteY0" fmla="*/ 9388 h 18775"/>
                  <a:gd name="connsiteX1" fmla="*/ 9388 w 18775"/>
                  <a:gd name="connsiteY1" fmla="*/ 18776 h 18775"/>
                  <a:gd name="connsiteX2" fmla="*/ 0 w 18775"/>
                  <a:gd name="connsiteY2" fmla="*/ 9388 h 18775"/>
                  <a:gd name="connsiteX3" fmla="*/ 9388 w 18775"/>
                  <a:gd name="connsiteY3" fmla="*/ 0 h 18775"/>
                  <a:gd name="connsiteX4" fmla="*/ 18776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18776" y="9388"/>
                    </a:moveTo>
                    <a:cubicBezTo>
                      <a:pt x="18776" y="14573"/>
                      <a:pt x="14573" y="18776"/>
                      <a:pt x="9388" y="18776"/>
                    </a:cubicBezTo>
                    <a:cubicBezTo>
                      <a:pt x="4203" y="18776"/>
                      <a:pt x="0" y="14573"/>
                      <a:pt x="0" y="9388"/>
                    </a:cubicBezTo>
                    <a:cubicBezTo>
                      <a:pt x="0" y="4203"/>
                      <a:pt x="4203" y="0"/>
                      <a:pt x="9388" y="0"/>
                    </a:cubicBezTo>
                    <a:cubicBezTo>
                      <a:pt x="14573" y="0"/>
                      <a:pt x="18776" y="4203"/>
                      <a:pt x="18776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8336FDF0-0CDF-4637-A4CB-6B9B57D72AA6}"/>
                  </a:ext>
                </a:extLst>
              </p:cNvPr>
              <p:cNvSpPr/>
              <p:nvPr/>
            </p:nvSpPr>
            <p:spPr>
              <a:xfrm>
                <a:off x="5156571" y="349080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DA516CC6-D314-4379-8E89-990629596F92}"/>
                  </a:ext>
                </a:extLst>
              </p:cNvPr>
              <p:cNvSpPr/>
              <p:nvPr/>
            </p:nvSpPr>
            <p:spPr>
              <a:xfrm>
                <a:off x="4939362" y="349080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7C05DC5F-DA30-4161-988F-FFFD81A3F623}"/>
                  </a:ext>
                </a:extLst>
              </p:cNvPr>
              <p:cNvSpPr/>
              <p:nvPr/>
            </p:nvSpPr>
            <p:spPr>
              <a:xfrm>
                <a:off x="4722336" y="349080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39FA546B-66BA-4629-B214-3A2A288AEB84}"/>
                  </a:ext>
                </a:extLst>
              </p:cNvPr>
              <p:cNvSpPr/>
              <p:nvPr/>
            </p:nvSpPr>
            <p:spPr>
              <a:xfrm>
                <a:off x="4505311" y="349080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2D4E6665-33B8-440A-B9B2-6083BE64480F}"/>
                  </a:ext>
                </a:extLst>
              </p:cNvPr>
              <p:cNvSpPr/>
              <p:nvPr/>
            </p:nvSpPr>
            <p:spPr>
              <a:xfrm>
                <a:off x="4288102" y="349080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0CE58B6B-98CE-4996-B314-FF2AEEAEAC21}"/>
                  </a:ext>
                </a:extLst>
              </p:cNvPr>
              <p:cNvSpPr/>
              <p:nvPr/>
            </p:nvSpPr>
            <p:spPr>
              <a:xfrm>
                <a:off x="4071077" y="349080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</p:grpSp>
        <p:grpSp>
          <p:nvGrpSpPr>
            <p:cNvPr id="87" name="Graphic 36">
              <a:extLst>
                <a:ext uri="{FF2B5EF4-FFF2-40B4-BE49-F238E27FC236}">
                  <a16:creationId xmlns:a16="http://schemas.microsoft.com/office/drawing/2014/main" id="{F0F93E13-3B10-40FA-8E77-F995081604F2}"/>
                </a:ext>
              </a:extLst>
            </p:cNvPr>
            <p:cNvGrpSpPr/>
            <p:nvPr/>
          </p:nvGrpSpPr>
          <p:grpSpPr>
            <a:xfrm>
              <a:off x="4071077" y="3295318"/>
              <a:ext cx="3058050" cy="18775"/>
              <a:chOff x="4071077" y="3295318"/>
              <a:chExt cx="3058050" cy="18775"/>
            </a:xfrm>
            <a:solidFill>
              <a:srgbClr val="FFFFFF"/>
            </a:solidFill>
          </p:grpSpPr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714F6815-CB60-4D9C-BB7F-3A1BFF52AABC}"/>
                  </a:ext>
                </a:extLst>
              </p:cNvPr>
              <p:cNvSpPr/>
              <p:nvPr/>
            </p:nvSpPr>
            <p:spPr>
              <a:xfrm>
                <a:off x="7110351" y="329531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592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67E5CD7B-C79F-4E6A-9B8E-79EF7F464493}"/>
                  </a:ext>
                </a:extLst>
              </p:cNvPr>
              <p:cNvSpPr/>
              <p:nvPr/>
            </p:nvSpPr>
            <p:spPr>
              <a:xfrm>
                <a:off x="6893326" y="329531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049" y="18592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D8A0105F-FF83-489E-B430-4CFBAC583DAC}"/>
                  </a:ext>
                </a:extLst>
              </p:cNvPr>
              <p:cNvSpPr/>
              <p:nvPr/>
            </p:nvSpPr>
            <p:spPr>
              <a:xfrm>
                <a:off x="6676116" y="329531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592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0B50B99D-9E99-433B-B09F-64927E70DE87}"/>
                  </a:ext>
                </a:extLst>
              </p:cNvPr>
              <p:cNvSpPr/>
              <p:nvPr/>
            </p:nvSpPr>
            <p:spPr>
              <a:xfrm>
                <a:off x="6459091" y="329531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BDD8CA61-6AA1-4CCE-BD3D-FD84A2A7F8EC}"/>
                  </a:ext>
                </a:extLst>
              </p:cNvPr>
              <p:cNvSpPr/>
              <p:nvPr/>
            </p:nvSpPr>
            <p:spPr>
              <a:xfrm>
                <a:off x="6242066" y="329531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050" y="18592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706E6F60-7A64-4273-915D-B4F5D491CA6C}"/>
                  </a:ext>
                </a:extLst>
              </p:cNvPr>
              <p:cNvSpPr/>
              <p:nvPr/>
            </p:nvSpPr>
            <p:spPr>
              <a:xfrm>
                <a:off x="6024856" y="329531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592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E82BCC64-6CF3-4D7F-B569-376652F6F6EF}"/>
                  </a:ext>
                </a:extLst>
              </p:cNvPr>
              <p:cNvSpPr/>
              <p:nvPr/>
            </p:nvSpPr>
            <p:spPr>
              <a:xfrm>
                <a:off x="5807831" y="329531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592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99EA9E07-AB85-4F91-A313-29C449639EF7}"/>
                  </a:ext>
                </a:extLst>
              </p:cNvPr>
              <p:cNvSpPr/>
              <p:nvPr/>
            </p:nvSpPr>
            <p:spPr>
              <a:xfrm>
                <a:off x="5590806" y="329531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050" y="18592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D1F7DE08-2A23-4715-AF80-362084085AE1}"/>
                  </a:ext>
                </a:extLst>
              </p:cNvPr>
              <p:cNvSpPr/>
              <p:nvPr/>
            </p:nvSpPr>
            <p:spPr>
              <a:xfrm>
                <a:off x="5373596" y="329531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592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29F51F35-994A-4B4B-9395-2192AF3B5E6C}"/>
                  </a:ext>
                </a:extLst>
              </p:cNvPr>
              <p:cNvSpPr/>
              <p:nvPr/>
            </p:nvSpPr>
            <p:spPr>
              <a:xfrm>
                <a:off x="5156571" y="329531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592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D862B0BD-DBAC-4DCA-987C-77F27FF7878E}"/>
                  </a:ext>
                </a:extLst>
              </p:cNvPr>
              <p:cNvSpPr/>
              <p:nvPr/>
            </p:nvSpPr>
            <p:spPr>
              <a:xfrm>
                <a:off x="4939362" y="329531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592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D7F4A900-357B-41AB-B079-FBFA1DE7DD13}"/>
                  </a:ext>
                </a:extLst>
              </p:cNvPr>
              <p:cNvSpPr/>
              <p:nvPr/>
            </p:nvSpPr>
            <p:spPr>
              <a:xfrm>
                <a:off x="4722336" y="329531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592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B51936D4-DFB2-489A-B667-52730B59BC4B}"/>
                  </a:ext>
                </a:extLst>
              </p:cNvPr>
              <p:cNvSpPr/>
              <p:nvPr/>
            </p:nvSpPr>
            <p:spPr>
              <a:xfrm>
                <a:off x="4505311" y="329531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B0EEA4F7-0B4B-4A77-8D5B-505360A6E1C6}"/>
                  </a:ext>
                </a:extLst>
              </p:cNvPr>
              <p:cNvSpPr/>
              <p:nvPr/>
            </p:nvSpPr>
            <p:spPr>
              <a:xfrm>
                <a:off x="4288102" y="329531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592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16CEBC5F-772E-4597-9860-D5FD12597800}"/>
                  </a:ext>
                </a:extLst>
              </p:cNvPr>
              <p:cNvSpPr/>
              <p:nvPr/>
            </p:nvSpPr>
            <p:spPr>
              <a:xfrm>
                <a:off x="4071077" y="329531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592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</p:grpSp>
        <p:grpSp>
          <p:nvGrpSpPr>
            <p:cNvPr id="103" name="Graphic 36">
              <a:extLst>
                <a:ext uri="{FF2B5EF4-FFF2-40B4-BE49-F238E27FC236}">
                  <a16:creationId xmlns:a16="http://schemas.microsoft.com/office/drawing/2014/main" id="{F0F93E13-3B10-40FA-8E77-F995081604F2}"/>
                </a:ext>
              </a:extLst>
            </p:cNvPr>
            <p:cNvGrpSpPr/>
            <p:nvPr/>
          </p:nvGrpSpPr>
          <p:grpSpPr>
            <a:xfrm>
              <a:off x="4071077" y="3099646"/>
              <a:ext cx="3058050" cy="18775"/>
              <a:chOff x="4071077" y="3099646"/>
              <a:chExt cx="3058050" cy="18775"/>
            </a:xfrm>
            <a:solidFill>
              <a:srgbClr val="FFFFFF"/>
            </a:solidFill>
          </p:grpSpPr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2BDCE6FE-EF79-46CC-8BEF-043086E800CB}"/>
                  </a:ext>
                </a:extLst>
              </p:cNvPr>
              <p:cNvSpPr/>
              <p:nvPr/>
            </p:nvSpPr>
            <p:spPr>
              <a:xfrm>
                <a:off x="7110351" y="3099646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0833B13D-7DE7-4D1E-B9C8-0B413140D183}"/>
                  </a:ext>
                </a:extLst>
              </p:cNvPr>
              <p:cNvSpPr/>
              <p:nvPr/>
            </p:nvSpPr>
            <p:spPr>
              <a:xfrm>
                <a:off x="6893326" y="3099646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049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F209ACD0-1A4E-499B-888F-447FBEC580BE}"/>
                  </a:ext>
                </a:extLst>
              </p:cNvPr>
              <p:cNvSpPr/>
              <p:nvPr/>
            </p:nvSpPr>
            <p:spPr>
              <a:xfrm>
                <a:off x="6676116" y="3099646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0D9E81A7-C4B9-4FCD-B17A-B92CFF4B0835}"/>
                  </a:ext>
                </a:extLst>
              </p:cNvPr>
              <p:cNvSpPr/>
              <p:nvPr/>
            </p:nvSpPr>
            <p:spPr>
              <a:xfrm>
                <a:off x="6459091" y="3099646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715485E4-9E40-460F-B816-0A363DE6E12B}"/>
                  </a:ext>
                </a:extLst>
              </p:cNvPr>
              <p:cNvSpPr/>
              <p:nvPr/>
            </p:nvSpPr>
            <p:spPr>
              <a:xfrm>
                <a:off x="6242066" y="3099646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050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00F55B09-C564-45FC-8433-0D9A818722C7}"/>
                  </a:ext>
                </a:extLst>
              </p:cNvPr>
              <p:cNvSpPr/>
              <p:nvPr/>
            </p:nvSpPr>
            <p:spPr>
              <a:xfrm>
                <a:off x="6024856" y="3099646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EDA5AA15-DA37-49A4-BD02-AFD76530D856}"/>
                  </a:ext>
                </a:extLst>
              </p:cNvPr>
              <p:cNvSpPr/>
              <p:nvPr/>
            </p:nvSpPr>
            <p:spPr>
              <a:xfrm>
                <a:off x="5807831" y="3099646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E30DE453-596A-4667-9033-D7CE88075E33}"/>
                  </a:ext>
                </a:extLst>
              </p:cNvPr>
              <p:cNvSpPr/>
              <p:nvPr/>
            </p:nvSpPr>
            <p:spPr>
              <a:xfrm>
                <a:off x="5590806" y="3099646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050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47BDBE45-3FBC-41D9-B1C5-F73C4E1D9347}"/>
                  </a:ext>
                </a:extLst>
              </p:cNvPr>
              <p:cNvSpPr/>
              <p:nvPr/>
            </p:nvSpPr>
            <p:spPr>
              <a:xfrm>
                <a:off x="5373596" y="3099646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EBA754FD-AC03-4540-B3A0-388D9B7D2FC2}"/>
                  </a:ext>
                </a:extLst>
              </p:cNvPr>
              <p:cNvSpPr/>
              <p:nvPr/>
            </p:nvSpPr>
            <p:spPr>
              <a:xfrm>
                <a:off x="5156571" y="3099646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id="{D28B42C8-C567-40DF-A94E-CAEBFC18D527}"/>
                  </a:ext>
                </a:extLst>
              </p:cNvPr>
              <p:cNvSpPr/>
              <p:nvPr/>
            </p:nvSpPr>
            <p:spPr>
              <a:xfrm>
                <a:off x="4939362" y="3099646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AF254482-D1F5-4BB4-8CF8-A6BCBAC5CFB6}"/>
                  </a:ext>
                </a:extLst>
              </p:cNvPr>
              <p:cNvSpPr/>
              <p:nvPr/>
            </p:nvSpPr>
            <p:spPr>
              <a:xfrm>
                <a:off x="4722336" y="3099646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2CBC699A-F028-447E-BD2D-D3627F35730F}"/>
                  </a:ext>
                </a:extLst>
              </p:cNvPr>
              <p:cNvSpPr/>
              <p:nvPr/>
            </p:nvSpPr>
            <p:spPr>
              <a:xfrm>
                <a:off x="4505311" y="3099646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46A02F9A-5381-474B-BCEF-0D1C726EADA1}"/>
                  </a:ext>
                </a:extLst>
              </p:cNvPr>
              <p:cNvSpPr/>
              <p:nvPr/>
            </p:nvSpPr>
            <p:spPr>
              <a:xfrm>
                <a:off x="4288102" y="3099646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CF823857-3333-41C5-B786-5B3AD75617ED}"/>
                  </a:ext>
                </a:extLst>
              </p:cNvPr>
              <p:cNvSpPr/>
              <p:nvPr/>
            </p:nvSpPr>
            <p:spPr>
              <a:xfrm>
                <a:off x="4071077" y="3099646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</p:grpSp>
        <p:grpSp>
          <p:nvGrpSpPr>
            <p:cNvPr id="119" name="Graphic 36">
              <a:extLst>
                <a:ext uri="{FF2B5EF4-FFF2-40B4-BE49-F238E27FC236}">
                  <a16:creationId xmlns:a16="http://schemas.microsoft.com/office/drawing/2014/main" id="{F0F93E13-3B10-40FA-8E77-F995081604F2}"/>
                </a:ext>
              </a:extLst>
            </p:cNvPr>
            <p:cNvGrpSpPr/>
            <p:nvPr/>
          </p:nvGrpSpPr>
          <p:grpSpPr>
            <a:xfrm>
              <a:off x="4071077" y="2904157"/>
              <a:ext cx="3058050" cy="18775"/>
              <a:chOff x="4071077" y="2904157"/>
              <a:chExt cx="3058050" cy="18775"/>
            </a:xfrm>
            <a:solidFill>
              <a:srgbClr val="FFFFFF"/>
            </a:solidFill>
          </p:grpSpPr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1397DE90-D83D-4FA5-834E-C79A37D6C2A1}"/>
                  </a:ext>
                </a:extLst>
              </p:cNvPr>
              <p:cNvSpPr/>
              <p:nvPr/>
            </p:nvSpPr>
            <p:spPr>
              <a:xfrm>
                <a:off x="7110351" y="290415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A3AC3CBF-329E-41FD-BF8E-117D674459F2}"/>
                  </a:ext>
                </a:extLst>
              </p:cNvPr>
              <p:cNvSpPr/>
              <p:nvPr/>
            </p:nvSpPr>
            <p:spPr>
              <a:xfrm>
                <a:off x="6893326" y="290415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049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7BC39365-090B-4AE5-B690-3A42DDF070E1}"/>
                  </a:ext>
                </a:extLst>
              </p:cNvPr>
              <p:cNvSpPr/>
              <p:nvPr/>
            </p:nvSpPr>
            <p:spPr>
              <a:xfrm>
                <a:off x="6676116" y="290415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0FF0E2C9-7EEA-4F14-9758-D0A6B350C5A1}"/>
                  </a:ext>
                </a:extLst>
              </p:cNvPr>
              <p:cNvSpPr/>
              <p:nvPr/>
            </p:nvSpPr>
            <p:spPr>
              <a:xfrm>
                <a:off x="6459091" y="290415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13D4BD08-5FE4-450C-BC46-C9E5980DC413}"/>
                  </a:ext>
                </a:extLst>
              </p:cNvPr>
              <p:cNvSpPr/>
              <p:nvPr/>
            </p:nvSpPr>
            <p:spPr>
              <a:xfrm>
                <a:off x="6242066" y="290415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050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C8CF60E6-0B4F-47E0-B6E3-8CC7266908F4}"/>
                  </a:ext>
                </a:extLst>
              </p:cNvPr>
              <p:cNvSpPr/>
              <p:nvPr/>
            </p:nvSpPr>
            <p:spPr>
              <a:xfrm>
                <a:off x="6024856" y="290415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9D6476CC-4978-4A30-975C-2F6872320673}"/>
                  </a:ext>
                </a:extLst>
              </p:cNvPr>
              <p:cNvSpPr/>
              <p:nvPr/>
            </p:nvSpPr>
            <p:spPr>
              <a:xfrm>
                <a:off x="5807831" y="290415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3A2935C7-1F2F-4C30-988C-3929241D6944}"/>
                  </a:ext>
                </a:extLst>
              </p:cNvPr>
              <p:cNvSpPr/>
              <p:nvPr/>
            </p:nvSpPr>
            <p:spPr>
              <a:xfrm>
                <a:off x="5590806" y="290415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050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E2FE4364-6E3C-4916-8D44-555906812EA2}"/>
                  </a:ext>
                </a:extLst>
              </p:cNvPr>
              <p:cNvSpPr/>
              <p:nvPr/>
            </p:nvSpPr>
            <p:spPr>
              <a:xfrm>
                <a:off x="5373596" y="290415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9A01C14F-5653-4644-AE4D-CDED5995F658}"/>
                  </a:ext>
                </a:extLst>
              </p:cNvPr>
              <p:cNvSpPr/>
              <p:nvPr/>
            </p:nvSpPr>
            <p:spPr>
              <a:xfrm>
                <a:off x="5156571" y="290415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F948AC6E-802C-45CA-B324-AEE034DB1B14}"/>
                  </a:ext>
                </a:extLst>
              </p:cNvPr>
              <p:cNvSpPr/>
              <p:nvPr/>
            </p:nvSpPr>
            <p:spPr>
              <a:xfrm>
                <a:off x="4939362" y="290415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B79187AB-6858-4F36-A336-6623E04F3579}"/>
                  </a:ext>
                </a:extLst>
              </p:cNvPr>
              <p:cNvSpPr/>
              <p:nvPr/>
            </p:nvSpPr>
            <p:spPr>
              <a:xfrm>
                <a:off x="4722336" y="290415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E44D60C7-2409-4635-B03F-5A8884FCCF12}"/>
                  </a:ext>
                </a:extLst>
              </p:cNvPr>
              <p:cNvSpPr/>
              <p:nvPr/>
            </p:nvSpPr>
            <p:spPr>
              <a:xfrm>
                <a:off x="4505311" y="290415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3D9D1DB8-0412-49AF-BED8-0B23959A8478}"/>
                  </a:ext>
                </a:extLst>
              </p:cNvPr>
              <p:cNvSpPr/>
              <p:nvPr/>
            </p:nvSpPr>
            <p:spPr>
              <a:xfrm>
                <a:off x="4288102" y="290415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34" name="Freeform: Shape 133">
                <a:extLst>
                  <a:ext uri="{FF2B5EF4-FFF2-40B4-BE49-F238E27FC236}">
                    <a16:creationId xmlns:a16="http://schemas.microsoft.com/office/drawing/2014/main" id="{0E47038D-A688-49D0-898F-D1B7944C109A}"/>
                  </a:ext>
                </a:extLst>
              </p:cNvPr>
              <p:cNvSpPr/>
              <p:nvPr/>
            </p:nvSpPr>
            <p:spPr>
              <a:xfrm>
                <a:off x="4071077" y="290415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</p:grpSp>
        <p:grpSp>
          <p:nvGrpSpPr>
            <p:cNvPr id="135" name="Graphic 36">
              <a:extLst>
                <a:ext uri="{FF2B5EF4-FFF2-40B4-BE49-F238E27FC236}">
                  <a16:creationId xmlns:a16="http://schemas.microsoft.com/office/drawing/2014/main" id="{F0F93E13-3B10-40FA-8E77-F995081604F2}"/>
                </a:ext>
              </a:extLst>
            </p:cNvPr>
            <p:cNvGrpSpPr/>
            <p:nvPr/>
          </p:nvGrpSpPr>
          <p:grpSpPr>
            <a:xfrm>
              <a:off x="4071077" y="2735176"/>
              <a:ext cx="3058050" cy="18775"/>
              <a:chOff x="4071077" y="2735176"/>
              <a:chExt cx="3058050" cy="18775"/>
            </a:xfrm>
            <a:solidFill>
              <a:srgbClr val="FFFFFF"/>
            </a:solidFill>
          </p:grpSpPr>
          <p:sp>
            <p:nvSpPr>
              <p:cNvPr id="136" name="Freeform: Shape 135">
                <a:extLst>
                  <a:ext uri="{FF2B5EF4-FFF2-40B4-BE49-F238E27FC236}">
                    <a16:creationId xmlns:a16="http://schemas.microsoft.com/office/drawing/2014/main" id="{3FB4FED2-4980-4ED6-85A5-4CDEA5214709}"/>
                  </a:ext>
                </a:extLst>
              </p:cNvPr>
              <p:cNvSpPr/>
              <p:nvPr/>
            </p:nvSpPr>
            <p:spPr>
              <a:xfrm>
                <a:off x="7110351" y="2735176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B427743A-A423-472E-B968-E2913216D35F}"/>
                  </a:ext>
                </a:extLst>
              </p:cNvPr>
              <p:cNvSpPr/>
              <p:nvPr/>
            </p:nvSpPr>
            <p:spPr>
              <a:xfrm>
                <a:off x="6893326" y="2735176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049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860CF201-CF4D-4A35-ABCE-EF0CB4CA5568}"/>
                  </a:ext>
                </a:extLst>
              </p:cNvPr>
              <p:cNvSpPr/>
              <p:nvPr/>
            </p:nvSpPr>
            <p:spPr>
              <a:xfrm>
                <a:off x="6676116" y="2735176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D86B5ABA-E27F-4A61-A824-F8C9F52F33AE}"/>
                  </a:ext>
                </a:extLst>
              </p:cNvPr>
              <p:cNvSpPr/>
              <p:nvPr/>
            </p:nvSpPr>
            <p:spPr>
              <a:xfrm>
                <a:off x="6459091" y="2735176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AEBD4A0B-9D4F-44BB-9CA6-91BC9F87DACD}"/>
                  </a:ext>
                </a:extLst>
              </p:cNvPr>
              <p:cNvSpPr/>
              <p:nvPr/>
            </p:nvSpPr>
            <p:spPr>
              <a:xfrm>
                <a:off x="6242066" y="2735176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050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A5434D45-11C8-4129-BF41-8ABBDCE01559}"/>
                  </a:ext>
                </a:extLst>
              </p:cNvPr>
              <p:cNvSpPr/>
              <p:nvPr/>
            </p:nvSpPr>
            <p:spPr>
              <a:xfrm>
                <a:off x="6024856" y="2735176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F25AC75C-6006-48DE-A163-92FC18DEC614}"/>
                  </a:ext>
                </a:extLst>
              </p:cNvPr>
              <p:cNvSpPr/>
              <p:nvPr/>
            </p:nvSpPr>
            <p:spPr>
              <a:xfrm>
                <a:off x="5807831" y="2735176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43" name="Freeform: Shape 142">
                <a:extLst>
                  <a:ext uri="{FF2B5EF4-FFF2-40B4-BE49-F238E27FC236}">
                    <a16:creationId xmlns:a16="http://schemas.microsoft.com/office/drawing/2014/main" id="{F297A629-F369-4182-9942-E708794DCC2C}"/>
                  </a:ext>
                </a:extLst>
              </p:cNvPr>
              <p:cNvSpPr/>
              <p:nvPr/>
            </p:nvSpPr>
            <p:spPr>
              <a:xfrm>
                <a:off x="5590806" y="2735176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050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44" name="Freeform: Shape 143">
                <a:extLst>
                  <a:ext uri="{FF2B5EF4-FFF2-40B4-BE49-F238E27FC236}">
                    <a16:creationId xmlns:a16="http://schemas.microsoft.com/office/drawing/2014/main" id="{3871277D-98A0-4B23-A8DC-9AF6AAC7502C}"/>
                  </a:ext>
                </a:extLst>
              </p:cNvPr>
              <p:cNvSpPr/>
              <p:nvPr/>
            </p:nvSpPr>
            <p:spPr>
              <a:xfrm>
                <a:off x="5373596" y="2735176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5B459E89-8EA5-40B9-B924-3807273F61B0}"/>
                  </a:ext>
                </a:extLst>
              </p:cNvPr>
              <p:cNvSpPr/>
              <p:nvPr/>
            </p:nvSpPr>
            <p:spPr>
              <a:xfrm>
                <a:off x="5156571" y="2735176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46" name="Freeform: Shape 145">
                <a:extLst>
                  <a:ext uri="{FF2B5EF4-FFF2-40B4-BE49-F238E27FC236}">
                    <a16:creationId xmlns:a16="http://schemas.microsoft.com/office/drawing/2014/main" id="{F6EEE213-F7AB-4D71-B753-89D296CBB177}"/>
                  </a:ext>
                </a:extLst>
              </p:cNvPr>
              <p:cNvSpPr/>
              <p:nvPr/>
            </p:nvSpPr>
            <p:spPr>
              <a:xfrm>
                <a:off x="4939362" y="2735176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id="{1912E46F-63B6-423F-8C91-C972B59D9873}"/>
                  </a:ext>
                </a:extLst>
              </p:cNvPr>
              <p:cNvSpPr/>
              <p:nvPr/>
            </p:nvSpPr>
            <p:spPr>
              <a:xfrm>
                <a:off x="4722336" y="2735176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48" name="Freeform: Shape 147">
                <a:extLst>
                  <a:ext uri="{FF2B5EF4-FFF2-40B4-BE49-F238E27FC236}">
                    <a16:creationId xmlns:a16="http://schemas.microsoft.com/office/drawing/2014/main" id="{545B7170-19F2-49B9-AF45-E9242C9E36E3}"/>
                  </a:ext>
                </a:extLst>
              </p:cNvPr>
              <p:cNvSpPr/>
              <p:nvPr/>
            </p:nvSpPr>
            <p:spPr>
              <a:xfrm>
                <a:off x="4505311" y="2735176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49" name="Freeform: Shape 148">
                <a:extLst>
                  <a:ext uri="{FF2B5EF4-FFF2-40B4-BE49-F238E27FC236}">
                    <a16:creationId xmlns:a16="http://schemas.microsoft.com/office/drawing/2014/main" id="{3B7D931E-8716-4A85-B427-E7A721B31C55}"/>
                  </a:ext>
                </a:extLst>
              </p:cNvPr>
              <p:cNvSpPr/>
              <p:nvPr/>
            </p:nvSpPr>
            <p:spPr>
              <a:xfrm>
                <a:off x="4288102" y="2735176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46C0040B-366A-405D-B0BA-794DD0C1B812}"/>
                  </a:ext>
                </a:extLst>
              </p:cNvPr>
              <p:cNvSpPr/>
              <p:nvPr/>
            </p:nvSpPr>
            <p:spPr>
              <a:xfrm>
                <a:off x="4071077" y="2735176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</p:grpSp>
        <p:grpSp>
          <p:nvGrpSpPr>
            <p:cNvPr id="151" name="Graphic 36">
              <a:extLst>
                <a:ext uri="{FF2B5EF4-FFF2-40B4-BE49-F238E27FC236}">
                  <a16:creationId xmlns:a16="http://schemas.microsoft.com/office/drawing/2014/main" id="{F0F93E13-3B10-40FA-8E77-F995081604F2}"/>
                </a:ext>
              </a:extLst>
            </p:cNvPr>
            <p:cNvGrpSpPr/>
            <p:nvPr/>
          </p:nvGrpSpPr>
          <p:grpSpPr>
            <a:xfrm>
              <a:off x="4071077" y="2539688"/>
              <a:ext cx="3058050" cy="18775"/>
              <a:chOff x="4071077" y="2539688"/>
              <a:chExt cx="3058050" cy="18775"/>
            </a:xfrm>
            <a:solidFill>
              <a:srgbClr val="FFFFFF"/>
            </a:solidFill>
          </p:grpSpPr>
          <p:sp>
            <p:nvSpPr>
              <p:cNvPr id="152" name="Freeform: Shape 151">
                <a:extLst>
                  <a:ext uri="{FF2B5EF4-FFF2-40B4-BE49-F238E27FC236}">
                    <a16:creationId xmlns:a16="http://schemas.microsoft.com/office/drawing/2014/main" id="{0E3D1E80-7D65-49F6-96EC-18C4B951336A}"/>
                  </a:ext>
                </a:extLst>
              </p:cNvPr>
              <p:cNvSpPr/>
              <p:nvPr/>
            </p:nvSpPr>
            <p:spPr>
              <a:xfrm>
                <a:off x="7110351" y="253968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53" name="Freeform: Shape 152">
                <a:extLst>
                  <a:ext uri="{FF2B5EF4-FFF2-40B4-BE49-F238E27FC236}">
                    <a16:creationId xmlns:a16="http://schemas.microsoft.com/office/drawing/2014/main" id="{1802C21D-C2A0-4B91-B68F-69E2707DB35C}"/>
                  </a:ext>
                </a:extLst>
              </p:cNvPr>
              <p:cNvSpPr/>
              <p:nvPr/>
            </p:nvSpPr>
            <p:spPr>
              <a:xfrm>
                <a:off x="6893326" y="253968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049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54" name="Freeform: Shape 153">
                <a:extLst>
                  <a:ext uri="{FF2B5EF4-FFF2-40B4-BE49-F238E27FC236}">
                    <a16:creationId xmlns:a16="http://schemas.microsoft.com/office/drawing/2014/main" id="{0BA4FCFB-3CB9-41DB-B9AA-29CF3E9CCAA7}"/>
                  </a:ext>
                </a:extLst>
              </p:cNvPr>
              <p:cNvSpPr/>
              <p:nvPr/>
            </p:nvSpPr>
            <p:spPr>
              <a:xfrm>
                <a:off x="6676116" y="253968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55" name="Freeform: Shape 154">
                <a:extLst>
                  <a:ext uri="{FF2B5EF4-FFF2-40B4-BE49-F238E27FC236}">
                    <a16:creationId xmlns:a16="http://schemas.microsoft.com/office/drawing/2014/main" id="{DB2F9BE9-EF11-4BDC-A8A2-10873509DFF1}"/>
                  </a:ext>
                </a:extLst>
              </p:cNvPr>
              <p:cNvSpPr/>
              <p:nvPr/>
            </p:nvSpPr>
            <p:spPr>
              <a:xfrm>
                <a:off x="6459091" y="253968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56" name="Freeform: Shape 155">
                <a:extLst>
                  <a:ext uri="{FF2B5EF4-FFF2-40B4-BE49-F238E27FC236}">
                    <a16:creationId xmlns:a16="http://schemas.microsoft.com/office/drawing/2014/main" id="{6E2C8852-5F42-458C-A71A-9777DCB86E7E}"/>
                  </a:ext>
                </a:extLst>
              </p:cNvPr>
              <p:cNvSpPr/>
              <p:nvPr/>
            </p:nvSpPr>
            <p:spPr>
              <a:xfrm>
                <a:off x="6242066" y="253968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050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57" name="Freeform: Shape 156">
                <a:extLst>
                  <a:ext uri="{FF2B5EF4-FFF2-40B4-BE49-F238E27FC236}">
                    <a16:creationId xmlns:a16="http://schemas.microsoft.com/office/drawing/2014/main" id="{169B1D27-EE0B-4FDB-91C5-AEA867236F48}"/>
                  </a:ext>
                </a:extLst>
              </p:cNvPr>
              <p:cNvSpPr/>
              <p:nvPr/>
            </p:nvSpPr>
            <p:spPr>
              <a:xfrm>
                <a:off x="6024856" y="253968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58" name="Freeform: Shape 157">
                <a:extLst>
                  <a:ext uri="{FF2B5EF4-FFF2-40B4-BE49-F238E27FC236}">
                    <a16:creationId xmlns:a16="http://schemas.microsoft.com/office/drawing/2014/main" id="{6B6C646C-A7BE-46EA-9DC7-345258787F1D}"/>
                  </a:ext>
                </a:extLst>
              </p:cNvPr>
              <p:cNvSpPr/>
              <p:nvPr/>
            </p:nvSpPr>
            <p:spPr>
              <a:xfrm>
                <a:off x="5807831" y="253968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59" name="Freeform: Shape 158">
                <a:extLst>
                  <a:ext uri="{FF2B5EF4-FFF2-40B4-BE49-F238E27FC236}">
                    <a16:creationId xmlns:a16="http://schemas.microsoft.com/office/drawing/2014/main" id="{7EAC905A-C983-409C-9876-0D682C9BA06C}"/>
                  </a:ext>
                </a:extLst>
              </p:cNvPr>
              <p:cNvSpPr/>
              <p:nvPr/>
            </p:nvSpPr>
            <p:spPr>
              <a:xfrm>
                <a:off x="5590806" y="253968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050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60" name="Freeform: Shape 159">
                <a:extLst>
                  <a:ext uri="{FF2B5EF4-FFF2-40B4-BE49-F238E27FC236}">
                    <a16:creationId xmlns:a16="http://schemas.microsoft.com/office/drawing/2014/main" id="{5EC3E1FB-9555-44F5-9ED2-0E1943196705}"/>
                  </a:ext>
                </a:extLst>
              </p:cNvPr>
              <p:cNvSpPr/>
              <p:nvPr/>
            </p:nvSpPr>
            <p:spPr>
              <a:xfrm>
                <a:off x="5373596" y="253968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61" name="Freeform: Shape 160">
                <a:extLst>
                  <a:ext uri="{FF2B5EF4-FFF2-40B4-BE49-F238E27FC236}">
                    <a16:creationId xmlns:a16="http://schemas.microsoft.com/office/drawing/2014/main" id="{F833799A-0863-40D1-B0FB-5273EF4C1A77}"/>
                  </a:ext>
                </a:extLst>
              </p:cNvPr>
              <p:cNvSpPr/>
              <p:nvPr/>
            </p:nvSpPr>
            <p:spPr>
              <a:xfrm>
                <a:off x="5156571" y="253968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62" name="Freeform: Shape 161">
                <a:extLst>
                  <a:ext uri="{FF2B5EF4-FFF2-40B4-BE49-F238E27FC236}">
                    <a16:creationId xmlns:a16="http://schemas.microsoft.com/office/drawing/2014/main" id="{9175F9AC-1955-41A2-99BB-98368CD5CC2A}"/>
                  </a:ext>
                </a:extLst>
              </p:cNvPr>
              <p:cNvSpPr/>
              <p:nvPr/>
            </p:nvSpPr>
            <p:spPr>
              <a:xfrm>
                <a:off x="4939362" y="253968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63" name="Freeform: Shape 162">
                <a:extLst>
                  <a:ext uri="{FF2B5EF4-FFF2-40B4-BE49-F238E27FC236}">
                    <a16:creationId xmlns:a16="http://schemas.microsoft.com/office/drawing/2014/main" id="{60D0C7C1-17CB-45A3-88C8-07F2311A28F8}"/>
                  </a:ext>
                </a:extLst>
              </p:cNvPr>
              <p:cNvSpPr/>
              <p:nvPr/>
            </p:nvSpPr>
            <p:spPr>
              <a:xfrm>
                <a:off x="4722336" y="253968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64" name="Freeform: Shape 163">
                <a:extLst>
                  <a:ext uri="{FF2B5EF4-FFF2-40B4-BE49-F238E27FC236}">
                    <a16:creationId xmlns:a16="http://schemas.microsoft.com/office/drawing/2014/main" id="{BD995599-5C67-4640-9626-7E6951D5726F}"/>
                  </a:ext>
                </a:extLst>
              </p:cNvPr>
              <p:cNvSpPr/>
              <p:nvPr/>
            </p:nvSpPr>
            <p:spPr>
              <a:xfrm>
                <a:off x="4505311" y="253968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65" name="Freeform: Shape 164">
                <a:extLst>
                  <a:ext uri="{FF2B5EF4-FFF2-40B4-BE49-F238E27FC236}">
                    <a16:creationId xmlns:a16="http://schemas.microsoft.com/office/drawing/2014/main" id="{5E04FA97-9CA2-410A-B19B-1F7252BF09D6}"/>
                  </a:ext>
                </a:extLst>
              </p:cNvPr>
              <p:cNvSpPr/>
              <p:nvPr/>
            </p:nvSpPr>
            <p:spPr>
              <a:xfrm>
                <a:off x="4288102" y="253968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66" name="Freeform: Shape 165">
                <a:extLst>
                  <a:ext uri="{FF2B5EF4-FFF2-40B4-BE49-F238E27FC236}">
                    <a16:creationId xmlns:a16="http://schemas.microsoft.com/office/drawing/2014/main" id="{4DDF399D-885D-444C-8A5D-86D182607800}"/>
                  </a:ext>
                </a:extLst>
              </p:cNvPr>
              <p:cNvSpPr/>
              <p:nvPr/>
            </p:nvSpPr>
            <p:spPr>
              <a:xfrm>
                <a:off x="4071077" y="253968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</p:grpSp>
      </p:grpSp>
      <p:sp>
        <p:nvSpPr>
          <p:cNvPr id="168" name="TextBox 5">
            <a:extLst>
              <a:ext uri="{FF2B5EF4-FFF2-40B4-BE49-F238E27FC236}">
                <a16:creationId xmlns:a16="http://schemas.microsoft.com/office/drawing/2014/main" id="{30D49A2A-37C2-416C-83EA-EF5DEFC30320}"/>
              </a:ext>
            </a:extLst>
          </p:cNvPr>
          <p:cNvSpPr txBox="1"/>
          <p:nvPr/>
        </p:nvSpPr>
        <p:spPr>
          <a:xfrm>
            <a:off x="7625384" y="1340973"/>
            <a:ext cx="3885842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th-TH" sz="3200" b="0" i="0" dirty="0">
                <a:solidFill>
                  <a:schemeClr val="bg1"/>
                </a:solidFill>
                <a:effectLst/>
                <a:latin typeface="Agency FB" panose="020B0503020202020204" pitchFamily="34" charset="0"/>
              </a:rPr>
              <a:t>เน</a:t>
            </a:r>
            <a:r>
              <a:rPr lang="th-TH" sz="3200" dirty="0">
                <a:solidFill>
                  <a:schemeClr val="bg1"/>
                </a:solidFill>
                <a:latin typeface="Agency FB" panose="020B0503020202020204" pitchFamily="34" charset="0"/>
              </a:rPr>
              <a:t>ื่องจากปัจจุบันความปลอดภัยทางไซเบอร์เป็นสิ่งที่สำคัญมากในยุคนี้ ผู้จัดทำจึงพึงตระหนักต่อความปลอดภัยโดยเริ่มจากสิ่งที่ทำได้ง่ายคือ การตั้งรหัสผ่านให้ปลอดภัยจากผู้ไม่ประสงค์ดี</a:t>
            </a:r>
            <a:endParaRPr lang="en-US" sz="32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170" name="Freeform: Shape 169">
            <a:extLst>
              <a:ext uri="{FF2B5EF4-FFF2-40B4-BE49-F238E27FC236}">
                <a16:creationId xmlns:a16="http://schemas.microsoft.com/office/drawing/2014/main" id="{EAE5C350-9314-45C3-AA48-C75FEACA1FA7}"/>
              </a:ext>
            </a:extLst>
          </p:cNvPr>
          <p:cNvSpPr/>
          <p:nvPr/>
        </p:nvSpPr>
        <p:spPr>
          <a:xfrm rot="17401048">
            <a:off x="9283174" y="-1302045"/>
            <a:ext cx="4883820" cy="1828130"/>
          </a:xfrm>
          <a:custGeom>
            <a:avLst/>
            <a:gdLst>
              <a:gd name="connsiteX0" fmla="*/ 0 w 6946197"/>
              <a:gd name="connsiteY0" fmla="*/ 2600128 h 2600127"/>
              <a:gd name="connsiteX1" fmla="*/ 6946198 w 6946197"/>
              <a:gd name="connsiteY1" fmla="*/ 0 h 2600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946197" h="2600127">
                <a:moveTo>
                  <a:pt x="0" y="2600128"/>
                </a:moveTo>
                <a:lnTo>
                  <a:pt x="6946198" y="0"/>
                </a:lnTo>
              </a:path>
            </a:pathLst>
          </a:custGeom>
          <a:ln w="52348" cap="flat">
            <a:solidFill>
              <a:srgbClr val="5CC6D6"/>
            </a:solidFill>
            <a:prstDash val="solid"/>
            <a:miter/>
          </a:ln>
        </p:spPr>
        <p:txBody>
          <a:bodyPr rtlCol="0" anchor="ctr"/>
          <a:lstStyle/>
          <a:p>
            <a:endParaRPr lang="th-TH">
              <a:latin typeface="Agency FB" panose="020B0503020202020204" pitchFamily="34" charset="0"/>
            </a:endParaRPr>
          </a:p>
        </p:txBody>
      </p:sp>
      <p:grpSp>
        <p:nvGrpSpPr>
          <p:cNvPr id="179" name="Group 178">
            <a:extLst>
              <a:ext uri="{FF2B5EF4-FFF2-40B4-BE49-F238E27FC236}">
                <a16:creationId xmlns:a16="http://schemas.microsoft.com/office/drawing/2014/main" id="{52BE31BF-22A6-4846-B20D-FFA4954867CE}"/>
              </a:ext>
            </a:extLst>
          </p:cNvPr>
          <p:cNvGrpSpPr/>
          <p:nvPr/>
        </p:nvGrpSpPr>
        <p:grpSpPr>
          <a:xfrm rot="1211814">
            <a:off x="3600523" y="3023450"/>
            <a:ext cx="3125021" cy="2091098"/>
            <a:chOff x="-1336032" y="1854517"/>
            <a:chExt cx="3125021" cy="2091098"/>
          </a:xfrm>
        </p:grpSpPr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52FAF566-41BE-42CC-A27A-B4418732BAAA}"/>
                </a:ext>
              </a:extLst>
            </p:cNvPr>
            <p:cNvSpPr/>
            <p:nvPr/>
          </p:nvSpPr>
          <p:spPr>
            <a:xfrm>
              <a:off x="-1336032" y="2034208"/>
              <a:ext cx="2971484" cy="1911407"/>
            </a:xfrm>
            <a:custGeom>
              <a:avLst/>
              <a:gdLst>
                <a:gd name="connsiteX0" fmla="*/ 0 w 2971484"/>
                <a:gd name="connsiteY0" fmla="*/ 1911408 h 1911407"/>
                <a:gd name="connsiteX1" fmla="*/ 2531337 w 2971484"/>
                <a:gd name="connsiteY1" fmla="*/ 963232 h 1911407"/>
                <a:gd name="connsiteX2" fmla="*/ 2971485 w 2971484"/>
                <a:gd name="connsiteY2" fmla="*/ 0 h 1911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71484" h="1911407">
                  <a:moveTo>
                    <a:pt x="0" y="1911408"/>
                  </a:moveTo>
                  <a:lnTo>
                    <a:pt x="2531337" y="963232"/>
                  </a:lnTo>
                  <a:lnTo>
                    <a:pt x="2971485" y="0"/>
                  </a:lnTo>
                </a:path>
              </a:pathLst>
            </a:custGeom>
            <a:noFill/>
            <a:ln w="62175" cap="flat">
              <a:solidFill>
                <a:srgbClr val="5CC6D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th-TH">
                <a:latin typeface="Agency FB" panose="020B0503020202020204" pitchFamily="34" charset="0"/>
              </a:endParaRPr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B32CE5EB-7FB8-4888-B2CE-A12588698D08}"/>
                </a:ext>
              </a:extLst>
            </p:cNvPr>
            <p:cNvSpPr/>
            <p:nvPr/>
          </p:nvSpPr>
          <p:spPr>
            <a:xfrm rot="21160815">
              <a:off x="1553908" y="1854517"/>
              <a:ext cx="235081" cy="200750"/>
            </a:xfrm>
            <a:custGeom>
              <a:avLst/>
              <a:gdLst>
                <a:gd name="connsiteX0" fmla="*/ 235082 w 235081"/>
                <a:gd name="connsiteY0" fmla="*/ 100375 h 200750"/>
                <a:gd name="connsiteX1" fmla="*/ 117541 w 235081"/>
                <a:gd name="connsiteY1" fmla="*/ 200750 h 200750"/>
                <a:gd name="connsiteX2" fmla="*/ 0 w 235081"/>
                <a:gd name="connsiteY2" fmla="*/ 100375 h 200750"/>
                <a:gd name="connsiteX3" fmla="*/ 117541 w 235081"/>
                <a:gd name="connsiteY3" fmla="*/ 0 h 200750"/>
                <a:gd name="connsiteX4" fmla="*/ 235082 w 235081"/>
                <a:gd name="connsiteY4" fmla="*/ 100375 h 200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5081" h="200750">
                  <a:moveTo>
                    <a:pt x="235082" y="100375"/>
                  </a:moveTo>
                  <a:cubicBezTo>
                    <a:pt x="235082" y="155811"/>
                    <a:pt x="182457" y="200750"/>
                    <a:pt x="117541" y="200750"/>
                  </a:cubicBezTo>
                  <a:cubicBezTo>
                    <a:pt x="52625" y="200750"/>
                    <a:pt x="0" y="155811"/>
                    <a:pt x="0" y="100375"/>
                  </a:cubicBezTo>
                  <a:cubicBezTo>
                    <a:pt x="0" y="44940"/>
                    <a:pt x="52625" y="0"/>
                    <a:pt x="117541" y="0"/>
                  </a:cubicBezTo>
                  <a:cubicBezTo>
                    <a:pt x="182457" y="0"/>
                    <a:pt x="235082" y="44940"/>
                    <a:pt x="235082" y="100375"/>
                  </a:cubicBezTo>
                  <a:close/>
                </a:path>
              </a:pathLst>
            </a:custGeom>
            <a:noFill/>
            <a:ln w="62172" cap="flat">
              <a:solidFill>
                <a:srgbClr val="5CC6D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th-TH">
                <a:latin typeface="Agency FB" panose="020B0503020202020204" pitchFamily="34" charset="0"/>
              </a:endParaRPr>
            </a:p>
          </p:txBody>
        </p:sp>
      </p:grpSp>
      <p:sp>
        <p:nvSpPr>
          <p:cNvPr id="181" name="Freeform: Shape 180">
            <a:extLst>
              <a:ext uri="{FF2B5EF4-FFF2-40B4-BE49-F238E27FC236}">
                <a16:creationId xmlns:a16="http://schemas.microsoft.com/office/drawing/2014/main" id="{466C40F1-C792-4D86-A1C9-86014F0E7E29}"/>
              </a:ext>
            </a:extLst>
          </p:cNvPr>
          <p:cNvSpPr/>
          <p:nvPr/>
        </p:nvSpPr>
        <p:spPr>
          <a:xfrm rot="1244708">
            <a:off x="2025087" y="3547423"/>
            <a:ext cx="5069041" cy="1306198"/>
          </a:xfrm>
          <a:custGeom>
            <a:avLst/>
            <a:gdLst>
              <a:gd name="connsiteX0" fmla="*/ 0 w 5069041"/>
              <a:gd name="connsiteY0" fmla="*/ 1206794 h 1306198"/>
              <a:gd name="connsiteX1" fmla="*/ 2201227 w 5069041"/>
              <a:gd name="connsiteY1" fmla="*/ 382281 h 1306198"/>
              <a:gd name="connsiteX2" fmla="*/ 2999728 w 5069041"/>
              <a:gd name="connsiteY2" fmla="*/ 648289 h 1306198"/>
              <a:gd name="connsiteX3" fmla="*/ 4730278 w 5069041"/>
              <a:gd name="connsiteY3" fmla="*/ 0 h 1306198"/>
              <a:gd name="connsiteX4" fmla="*/ 5069041 w 5069041"/>
              <a:gd name="connsiteY4" fmla="*/ 112928 h 1306198"/>
              <a:gd name="connsiteX5" fmla="*/ 2272898 w 5069041"/>
              <a:gd name="connsiteY5" fmla="*/ 1160229 h 1306198"/>
              <a:gd name="connsiteX6" fmla="*/ 1438805 w 5069041"/>
              <a:gd name="connsiteY6" fmla="*/ 882371 h 1306198"/>
              <a:gd name="connsiteX7" fmla="*/ 307091 w 5069041"/>
              <a:gd name="connsiteY7" fmla="*/ 1306198 h 1306198"/>
              <a:gd name="connsiteX8" fmla="*/ 0 w 5069041"/>
              <a:gd name="connsiteY8" fmla="*/ 1206794 h 1306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69041" h="1306198">
                <a:moveTo>
                  <a:pt x="0" y="1206794"/>
                </a:moveTo>
                <a:lnTo>
                  <a:pt x="2201227" y="382281"/>
                </a:lnTo>
                <a:lnTo>
                  <a:pt x="2999728" y="648289"/>
                </a:lnTo>
                <a:lnTo>
                  <a:pt x="4730278" y="0"/>
                </a:lnTo>
                <a:lnTo>
                  <a:pt x="5069041" y="112928"/>
                </a:lnTo>
                <a:lnTo>
                  <a:pt x="2272898" y="1160229"/>
                </a:lnTo>
                <a:lnTo>
                  <a:pt x="1438805" y="882371"/>
                </a:lnTo>
                <a:lnTo>
                  <a:pt x="307091" y="1306198"/>
                </a:lnTo>
                <a:cubicBezTo>
                  <a:pt x="307254" y="1306338"/>
                  <a:pt x="69876" y="1180584"/>
                  <a:pt x="0" y="1206794"/>
                </a:cubicBezTo>
                <a:close/>
              </a:path>
            </a:pathLst>
          </a:custGeom>
          <a:solidFill>
            <a:srgbClr val="5CC6D6">
              <a:alpha val="20000"/>
            </a:srgbClr>
          </a:solidFill>
          <a:ln w="16322" cap="flat">
            <a:noFill/>
            <a:prstDash val="solid"/>
            <a:miter/>
          </a:ln>
        </p:spPr>
        <p:txBody>
          <a:bodyPr rtlCol="0" anchor="ctr"/>
          <a:lstStyle/>
          <a:p>
            <a:endParaRPr lang="th-TH">
              <a:latin typeface="Agency FB" panose="020B0503020202020204" pitchFamily="34" charset="0"/>
            </a:endParaRPr>
          </a:p>
        </p:txBody>
      </p:sp>
      <p:grpSp>
        <p:nvGrpSpPr>
          <p:cNvPr id="183" name="Graphic 181">
            <a:extLst>
              <a:ext uri="{FF2B5EF4-FFF2-40B4-BE49-F238E27FC236}">
                <a16:creationId xmlns:a16="http://schemas.microsoft.com/office/drawing/2014/main" id="{9CCFF893-046D-4516-AD5D-B09E8604E4D9}"/>
              </a:ext>
            </a:extLst>
          </p:cNvPr>
          <p:cNvGrpSpPr/>
          <p:nvPr/>
        </p:nvGrpSpPr>
        <p:grpSpPr>
          <a:xfrm>
            <a:off x="11046265" y="5270257"/>
            <a:ext cx="2000370" cy="1997429"/>
            <a:chOff x="5095926" y="2428856"/>
            <a:chExt cx="2000370" cy="1997429"/>
          </a:xfrm>
          <a:solidFill>
            <a:srgbClr val="5CC6D6"/>
          </a:solidFill>
        </p:grpSpPr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F701093D-1175-4847-B93D-2BBBA7DA77BE}"/>
                </a:ext>
              </a:extLst>
            </p:cNvPr>
            <p:cNvSpPr/>
            <p:nvPr/>
          </p:nvSpPr>
          <p:spPr>
            <a:xfrm rot="-9218857">
              <a:off x="5025463" y="4061548"/>
              <a:ext cx="1499743" cy="33623"/>
            </a:xfrm>
            <a:custGeom>
              <a:avLst/>
              <a:gdLst>
                <a:gd name="connsiteX0" fmla="*/ 0 w 1499743"/>
                <a:gd name="connsiteY0" fmla="*/ 0 h 33623"/>
                <a:gd name="connsiteX1" fmla="*/ 1499743 w 1499743"/>
                <a:gd name="connsiteY1" fmla="*/ 0 h 33623"/>
                <a:gd name="connsiteX2" fmla="*/ 1499743 w 1499743"/>
                <a:gd name="connsiteY2" fmla="*/ 33624 h 33623"/>
                <a:gd name="connsiteX3" fmla="*/ 0 w 1499743"/>
                <a:gd name="connsiteY3" fmla="*/ 33624 h 33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9743" h="33623">
                  <a:moveTo>
                    <a:pt x="0" y="0"/>
                  </a:moveTo>
                  <a:lnTo>
                    <a:pt x="1499743" y="0"/>
                  </a:lnTo>
                  <a:lnTo>
                    <a:pt x="1499743" y="33624"/>
                  </a:lnTo>
                  <a:lnTo>
                    <a:pt x="0" y="3362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>
                <a:latin typeface="Agency FB" panose="020B0503020202020204" pitchFamily="34" charset="0"/>
              </a:endParaRPr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0A629E5C-C4BE-4F27-862F-0E9665BE45B7}"/>
                </a:ext>
              </a:extLst>
            </p:cNvPr>
            <p:cNvSpPr/>
            <p:nvPr/>
          </p:nvSpPr>
          <p:spPr>
            <a:xfrm rot="-9218857">
              <a:off x="5059310" y="3993255"/>
              <a:ext cx="1499743" cy="33623"/>
            </a:xfrm>
            <a:custGeom>
              <a:avLst/>
              <a:gdLst>
                <a:gd name="connsiteX0" fmla="*/ 0 w 1499743"/>
                <a:gd name="connsiteY0" fmla="*/ 0 h 33623"/>
                <a:gd name="connsiteX1" fmla="*/ 1499743 w 1499743"/>
                <a:gd name="connsiteY1" fmla="*/ 0 h 33623"/>
                <a:gd name="connsiteX2" fmla="*/ 1499743 w 1499743"/>
                <a:gd name="connsiteY2" fmla="*/ 33624 h 33623"/>
                <a:gd name="connsiteX3" fmla="*/ 0 w 1499743"/>
                <a:gd name="connsiteY3" fmla="*/ 33624 h 33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9743" h="33623">
                  <a:moveTo>
                    <a:pt x="0" y="0"/>
                  </a:moveTo>
                  <a:lnTo>
                    <a:pt x="1499743" y="0"/>
                  </a:lnTo>
                  <a:lnTo>
                    <a:pt x="1499743" y="33624"/>
                  </a:lnTo>
                  <a:lnTo>
                    <a:pt x="0" y="3362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>
                <a:latin typeface="Agency FB" panose="020B0503020202020204" pitchFamily="34" charset="0"/>
              </a:endParaRPr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FC776D55-277B-45FF-A602-99977C2AD629}"/>
                </a:ext>
              </a:extLst>
            </p:cNvPr>
            <p:cNvSpPr/>
            <p:nvPr/>
          </p:nvSpPr>
          <p:spPr>
            <a:xfrm rot="-9218857">
              <a:off x="5025648" y="4047126"/>
              <a:ext cx="1499743" cy="33623"/>
            </a:xfrm>
            <a:custGeom>
              <a:avLst/>
              <a:gdLst>
                <a:gd name="connsiteX0" fmla="*/ 0 w 1499743"/>
                <a:gd name="connsiteY0" fmla="*/ 0 h 33623"/>
                <a:gd name="connsiteX1" fmla="*/ 1499743 w 1499743"/>
                <a:gd name="connsiteY1" fmla="*/ 0 h 33623"/>
                <a:gd name="connsiteX2" fmla="*/ 1499743 w 1499743"/>
                <a:gd name="connsiteY2" fmla="*/ 33624 h 33623"/>
                <a:gd name="connsiteX3" fmla="*/ 0 w 1499743"/>
                <a:gd name="connsiteY3" fmla="*/ 33624 h 33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9743" h="33623">
                  <a:moveTo>
                    <a:pt x="0" y="0"/>
                  </a:moveTo>
                  <a:lnTo>
                    <a:pt x="1499743" y="0"/>
                  </a:lnTo>
                  <a:lnTo>
                    <a:pt x="1499743" y="33624"/>
                  </a:lnTo>
                  <a:lnTo>
                    <a:pt x="0" y="3362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>
                <a:latin typeface="Agency FB" panose="020B0503020202020204" pitchFamily="34" charset="0"/>
              </a:endParaRPr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1976E3DF-E6B6-4FC5-90F3-AC7CE2EB245B}"/>
                </a:ext>
              </a:extLst>
            </p:cNvPr>
            <p:cNvSpPr/>
            <p:nvPr/>
          </p:nvSpPr>
          <p:spPr>
            <a:xfrm rot="-9218857">
              <a:off x="5093033" y="3925006"/>
              <a:ext cx="1499743" cy="33623"/>
            </a:xfrm>
            <a:custGeom>
              <a:avLst/>
              <a:gdLst>
                <a:gd name="connsiteX0" fmla="*/ 0 w 1499743"/>
                <a:gd name="connsiteY0" fmla="*/ 0 h 33623"/>
                <a:gd name="connsiteX1" fmla="*/ 1499743 w 1499743"/>
                <a:gd name="connsiteY1" fmla="*/ 0 h 33623"/>
                <a:gd name="connsiteX2" fmla="*/ 1499743 w 1499743"/>
                <a:gd name="connsiteY2" fmla="*/ 33624 h 33623"/>
                <a:gd name="connsiteX3" fmla="*/ 0 w 1499743"/>
                <a:gd name="connsiteY3" fmla="*/ 33624 h 33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9743" h="33623">
                  <a:moveTo>
                    <a:pt x="0" y="0"/>
                  </a:moveTo>
                  <a:lnTo>
                    <a:pt x="1499743" y="0"/>
                  </a:lnTo>
                  <a:lnTo>
                    <a:pt x="1499743" y="33624"/>
                  </a:lnTo>
                  <a:lnTo>
                    <a:pt x="0" y="3362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>
                <a:latin typeface="Agency FB" panose="020B0503020202020204" pitchFamily="34" charset="0"/>
              </a:endParaRPr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D6AB6171-8F12-4F53-B488-122F0CCC07E1}"/>
                </a:ext>
              </a:extLst>
            </p:cNvPr>
            <p:cNvSpPr/>
            <p:nvPr/>
          </p:nvSpPr>
          <p:spPr>
            <a:xfrm rot="-9218857">
              <a:off x="5126885" y="3856713"/>
              <a:ext cx="1499743" cy="33623"/>
            </a:xfrm>
            <a:custGeom>
              <a:avLst/>
              <a:gdLst>
                <a:gd name="connsiteX0" fmla="*/ 0 w 1499743"/>
                <a:gd name="connsiteY0" fmla="*/ 0 h 33623"/>
                <a:gd name="connsiteX1" fmla="*/ 1499743 w 1499743"/>
                <a:gd name="connsiteY1" fmla="*/ 0 h 33623"/>
                <a:gd name="connsiteX2" fmla="*/ 1499743 w 1499743"/>
                <a:gd name="connsiteY2" fmla="*/ 33624 h 33623"/>
                <a:gd name="connsiteX3" fmla="*/ 0 w 1499743"/>
                <a:gd name="connsiteY3" fmla="*/ 33624 h 33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9743" h="33623">
                  <a:moveTo>
                    <a:pt x="0" y="0"/>
                  </a:moveTo>
                  <a:lnTo>
                    <a:pt x="1499743" y="0"/>
                  </a:lnTo>
                  <a:lnTo>
                    <a:pt x="1499743" y="33624"/>
                  </a:lnTo>
                  <a:lnTo>
                    <a:pt x="0" y="3362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>
                <a:latin typeface="Agency FB" panose="020B0503020202020204" pitchFamily="34" charset="0"/>
              </a:endParaRPr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DB827ADE-05FB-4665-94B7-18BC39887A2A}"/>
                </a:ext>
              </a:extLst>
            </p:cNvPr>
            <p:cNvSpPr/>
            <p:nvPr/>
          </p:nvSpPr>
          <p:spPr>
            <a:xfrm rot="-9218857">
              <a:off x="5160733" y="3788419"/>
              <a:ext cx="1499743" cy="33623"/>
            </a:xfrm>
            <a:custGeom>
              <a:avLst/>
              <a:gdLst>
                <a:gd name="connsiteX0" fmla="*/ 0 w 1499743"/>
                <a:gd name="connsiteY0" fmla="*/ 0 h 33623"/>
                <a:gd name="connsiteX1" fmla="*/ 1499743 w 1499743"/>
                <a:gd name="connsiteY1" fmla="*/ 0 h 33623"/>
                <a:gd name="connsiteX2" fmla="*/ 1499743 w 1499743"/>
                <a:gd name="connsiteY2" fmla="*/ 33624 h 33623"/>
                <a:gd name="connsiteX3" fmla="*/ 0 w 1499743"/>
                <a:gd name="connsiteY3" fmla="*/ 33624 h 33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9743" h="33623">
                  <a:moveTo>
                    <a:pt x="0" y="0"/>
                  </a:moveTo>
                  <a:lnTo>
                    <a:pt x="1499743" y="0"/>
                  </a:lnTo>
                  <a:lnTo>
                    <a:pt x="1499743" y="33624"/>
                  </a:lnTo>
                  <a:lnTo>
                    <a:pt x="0" y="3362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>
                <a:latin typeface="Agency FB" panose="020B0503020202020204" pitchFamily="34" charset="0"/>
              </a:endParaRPr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E7DFE9E5-CB26-4148-BBF3-D45A76AF1DD2}"/>
                </a:ext>
              </a:extLst>
            </p:cNvPr>
            <p:cNvSpPr/>
            <p:nvPr/>
          </p:nvSpPr>
          <p:spPr>
            <a:xfrm rot="-9218857">
              <a:off x="5194579" y="3720125"/>
              <a:ext cx="1499743" cy="33623"/>
            </a:xfrm>
            <a:custGeom>
              <a:avLst/>
              <a:gdLst>
                <a:gd name="connsiteX0" fmla="*/ 0 w 1499743"/>
                <a:gd name="connsiteY0" fmla="*/ 0 h 33623"/>
                <a:gd name="connsiteX1" fmla="*/ 1499743 w 1499743"/>
                <a:gd name="connsiteY1" fmla="*/ 0 h 33623"/>
                <a:gd name="connsiteX2" fmla="*/ 1499743 w 1499743"/>
                <a:gd name="connsiteY2" fmla="*/ 33624 h 33623"/>
                <a:gd name="connsiteX3" fmla="*/ 0 w 1499743"/>
                <a:gd name="connsiteY3" fmla="*/ 33624 h 33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9743" h="33623">
                  <a:moveTo>
                    <a:pt x="0" y="0"/>
                  </a:moveTo>
                  <a:lnTo>
                    <a:pt x="1499743" y="0"/>
                  </a:lnTo>
                  <a:lnTo>
                    <a:pt x="1499743" y="33624"/>
                  </a:lnTo>
                  <a:lnTo>
                    <a:pt x="0" y="3362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>
                <a:latin typeface="Agency FB" panose="020B0503020202020204" pitchFamily="34" charset="0"/>
              </a:endParaRPr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00BA7F79-6809-43A6-ADA2-5AC83F94E2FE}"/>
                </a:ext>
              </a:extLst>
            </p:cNvPr>
            <p:cNvSpPr/>
            <p:nvPr/>
          </p:nvSpPr>
          <p:spPr>
            <a:xfrm rot="-9218857">
              <a:off x="5228427" y="3651834"/>
              <a:ext cx="1499743" cy="33623"/>
            </a:xfrm>
            <a:custGeom>
              <a:avLst/>
              <a:gdLst>
                <a:gd name="connsiteX0" fmla="*/ 0 w 1499743"/>
                <a:gd name="connsiteY0" fmla="*/ 0 h 33623"/>
                <a:gd name="connsiteX1" fmla="*/ 1499743 w 1499743"/>
                <a:gd name="connsiteY1" fmla="*/ 0 h 33623"/>
                <a:gd name="connsiteX2" fmla="*/ 1499743 w 1499743"/>
                <a:gd name="connsiteY2" fmla="*/ 33624 h 33623"/>
                <a:gd name="connsiteX3" fmla="*/ 0 w 1499743"/>
                <a:gd name="connsiteY3" fmla="*/ 33624 h 33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9743" h="33623">
                  <a:moveTo>
                    <a:pt x="0" y="0"/>
                  </a:moveTo>
                  <a:lnTo>
                    <a:pt x="1499743" y="0"/>
                  </a:lnTo>
                  <a:lnTo>
                    <a:pt x="1499743" y="33624"/>
                  </a:lnTo>
                  <a:lnTo>
                    <a:pt x="0" y="3362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>
                <a:latin typeface="Agency FB" panose="020B0503020202020204" pitchFamily="34" charset="0"/>
              </a:endParaRPr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4D7A34BB-A587-4229-AA5F-A256A78B807D}"/>
                </a:ext>
              </a:extLst>
            </p:cNvPr>
            <p:cNvSpPr/>
            <p:nvPr/>
          </p:nvSpPr>
          <p:spPr>
            <a:xfrm rot="-9218857">
              <a:off x="5262197" y="3583498"/>
              <a:ext cx="1499743" cy="33623"/>
            </a:xfrm>
            <a:custGeom>
              <a:avLst/>
              <a:gdLst>
                <a:gd name="connsiteX0" fmla="*/ 0 w 1499743"/>
                <a:gd name="connsiteY0" fmla="*/ 0 h 33623"/>
                <a:gd name="connsiteX1" fmla="*/ 1499743 w 1499743"/>
                <a:gd name="connsiteY1" fmla="*/ 0 h 33623"/>
                <a:gd name="connsiteX2" fmla="*/ 1499743 w 1499743"/>
                <a:gd name="connsiteY2" fmla="*/ 33624 h 33623"/>
                <a:gd name="connsiteX3" fmla="*/ 0 w 1499743"/>
                <a:gd name="connsiteY3" fmla="*/ 33624 h 33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9743" h="33623">
                  <a:moveTo>
                    <a:pt x="0" y="0"/>
                  </a:moveTo>
                  <a:lnTo>
                    <a:pt x="1499743" y="0"/>
                  </a:lnTo>
                  <a:lnTo>
                    <a:pt x="1499743" y="33624"/>
                  </a:lnTo>
                  <a:lnTo>
                    <a:pt x="0" y="3362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>
                <a:latin typeface="Agency FB" panose="020B0503020202020204" pitchFamily="34" charset="0"/>
              </a:endParaRPr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CE4A3F35-23AA-4837-88B5-78B8074FFD84}"/>
                </a:ext>
              </a:extLst>
            </p:cNvPr>
            <p:cNvSpPr/>
            <p:nvPr/>
          </p:nvSpPr>
          <p:spPr>
            <a:xfrm rot="-9218857">
              <a:off x="5296044" y="3515204"/>
              <a:ext cx="1499743" cy="33623"/>
            </a:xfrm>
            <a:custGeom>
              <a:avLst/>
              <a:gdLst>
                <a:gd name="connsiteX0" fmla="*/ 0 w 1499743"/>
                <a:gd name="connsiteY0" fmla="*/ 0 h 33623"/>
                <a:gd name="connsiteX1" fmla="*/ 1499743 w 1499743"/>
                <a:gd name="connsiteY1" fmla="*/ 0 h 33623"/>
                <a:gd name="connsiteX2" fmla="*/ 1499743 w 1499743"/>
                <a:gd name="connsiteY2" fmla="*/ 33624 h 33623"/>
                <a:gd name="connsiteX3" fmla="*/ 0 w 1499743"/>
                <a:gd name="connsiteY3" fmla="*/ 33624 h 33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9743" h="33623">
                  <a:moveTo>
                    <a:pt x="0" y="0"/>
                  </a:moveTo>
                  <a:lnTo>
                    <a:pt x="1499743" y="0"/>
                  </a:lnTo>
                  <a:lnTo>
                    <a:pt x="1499743" y="33624"/>
                  </a:lnTo>
                  <a:lnTo>
                    <a:pt x="0" y="3362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>
                <a:latin typeface="Agency FB" panose="020B0503020202020204" pitchFamily="34" charset="0"/>
              </a:endParaRPr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903BF3FF-679D-416B-B5AB-0A9C8886CD17}"/>
                </a:ext>
              </a:extLst>
            </p:cNvPr>
            <p:cNvSpPr/>
            <p:nvPr/>
          </p:nvSpPr>
          <p:spPr>
            <a:xfrm rot="-9218857">
              <a:off x="5317779" y="3440947"/>
              <a:ext cx="1499743" cy="33623"/>
            </a:xfrm>
            <a:custGeom>
              <a:avLst/>
              <a:gdLst>
                <a:gd name="connsiteX0" fmla="*/ 0 w 1499743"/>
                <a:gd name="connsiteY0" fmla="*/ 0 h 33623"/>
                <a:gd name="connsiteX1" fmla="*/ 1499743 w 1499743"/>
                <a:gd name="connsiteY1" fmla="*/ 0 h 33623"/>
                <a:gd name="connsiteX2" fmla="*/ 1499743 w 1499743"/>
                <a:gd name="connsiteY2" fmla="*/ 33624 h 33623"/>
                <a:gd name="connsiteX3" fmla="*/ 0 w 1499743"/>
                <a:gd name="connsiteY3" fmla="*/ 33624 h 33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9743" h="33623">
                  <a:moveTo>
                    <a:pt x="0" y="0"/>
                  </a:moveTo>
                  <a:lnTo>
                    <a:pt x="1499743" y="0"/>
                  </a:lnTo>
                  <a:lnTo>
                    <a:pt x="1499743" y="33624"/>
                  </a:lnTo>
                  <a:lnTo>
                    <a:pt x="0" y="3362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>
                <a:latin typeface="Agency FB" panose="020B0503020202020204" pitchFamily="34" charset="0"/>
              </a:endParaRPr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A2F0CD25-6F11-43B7-BDB8-C2870297D179}"/>
                </a:ext>
              </a:extLst>
            </p:cNvPr>
            <p:cNvSpPr/>
            <p:nvPr/>
          </p:nvSpPr>
          <p:spPr>
            <a:xfrm rot="-9218857">
              <a:off x="5362705" y="3380615"/>
              <a:ext cx="1499743" cy="33623"/>
            </a:xfrm>
            <a:custGeom>
              <a:avLst/>
              <a:gdLst>
                <a:gd name="connsiteX0" fmla="*/ 0 w 1499743"/>
                <a:gd name="connsiteY0" fmla="*/ 0 h 33623"/>
                <a:gd name="connsiteX1" fmla="*/ 1499743 w 1499743"/>
                <a:gd name="connsiteY1" fmla="*/ 0 h 33623"/>
                <a:gd name="connsiteX2" fmla="*/ 1499743 w 1499743"/>
                <a:gd name="connsiteY2" fmla="*/ 33624 h 33623"/>
                <a:gd name="connsiteX3" fmla="*/ 0 w 1499743"/>
                <a:gd name="connsiteY3" fmla="*/ 33624 h 33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9743" h="33623">
                  <a:moveTo>
                    <a:pt x="0" y="0"/>
                  </a:moveTo>
                  <a:lnTo>
                    <a:pt x="1499743" y="0"/>
                  </a:lnTo>
                  <a:lnTo>
                    <a:pt x="1499743" y="33624"/>
                  </a:lnTo>
                  <a:lnTo>
                    <a:pt x="0" y="3362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>
                <a:latin typeface="Agency FB" panose="020B0503020202020204" pitchFamily="34" charset="0"/>
              </a:endParaRPr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3FDC15EA-3761-4189-89ED-91B76569DF60}"/>
                </a:ext>
              </a:extLst>
            </p:cNvPr>
            <p:cNvSpPr/>
            <p:nvPr/>
          </p:nvSpPr>
          <p:spPr>
            <a:xfrm rot="-9218857">
              <a:off x="5396555" y="3312321"/>
              <a:ext cx="1499743" cy="33623"/>
            </a:xfrm>
            <a:custGeom>
              <a:avLst/>
              <a:gdLst>
                <a:gd name="connsiteX0" fmla="*/ 0 w 1499743"/>
                <a:gd name="connsiteY0" fmla="*/ 0 h 33623"/>
                <a:gd name="connsiteX1" fmla="*/ 1499743 w 1499743"/>
                <a:gd name="connsiteY1" fmla="*/ 0 h 33623"/>
                <a:gd name="connsiteX2" fmla="*/ 1499743 w 1499743"/>
                <a:gd name="connsiteY2" fmla="*/ 33624 h 33623"/>
                <a:gd name="connsiteX3" fmla="*/ 0 w 1499743"/>
                <a:gd name="connsiteY3" fmla="*/ 33624 h 33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9743" h="33623">
                  <a:moveTo>
                    <a:pt x="0" y="0"/>
                  </a:moveTo>
                  <a:lnTo>
                    <a:pt x="1499743" y="0"/>
                  </a:lnTo>
                  <a:lnTo>
                    <a:pt x="1499743" y="33624"/>
                  </a:lnTo>
                  <a:lnTo>
                    <a:pt x="0" y="3362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>
                <a:latin typeface="Agency FB" panose="020B0503020202020204" pitchFamily="34" charset="0"/>
              </a:endParaRPr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6EBD7FE5-7E96-4EE9-B44C-F5A272DF1CA9}"/>
                </a:ext>
              </a:extLst>
            </p:cNvPr>
            <p:cNvSpPr/>
            <p:nvPr/>
          </p:nvSpPr>
          <p:spPr>
            <a:xfrm rot="-9218857">
              <a:off x="5430400" y="3244030"/>
              <a:ext cx="1499743" cy="33623"/>
            </a:xfrm>
            <a:custGeom>
              <a:avLst/>
              <a:gdLst>
                <a:gd name="connsiteX0" fmla="*/ 0 w 1499743"/>
                <a:gd name="connsiteY0" fmla="*/ 0 h 33623"/>
                <a:gd name="connsiteX1" fmla="*/ 1499743 w 1499743"/>
                <a:gd name="connsiteY1" fmla="*/ 0 h 33623"/>
                <a:gd name="connsiteX2" fmla="*/ 1499743 w 1499743"/>
                <a:gd name="connsiteY2" fmla="*/ 33624 h 33623"/>
                <a:gd name="connsiteX3" fmla="*/ 0 w 1499743"/>
                <a:gd name="connsiteY3" fmla="*/ 33624 h 33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9743" h="33623">
                  <a:moveTo>
                    <a:pt x="0" y="0"/>
                  </a:moveTo>
                  <a:lnTo>
                    <a:pt x="1499743" y="0"/>
                  </a:lnTo>
                  <a:lnTo>
                    <a:pt x="1499743" y="33624"/>
                  </a:lnTo>
                  <a:lnTo>
                    <a:pt x="0" y="3362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>
                <a:latin typeface="Agency FB" panose="020B0503020202020204" pitchFamily="34" charset="0"/>
              </a:endParaRPr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CF410CA1-2B34-49DD-A662-4260DBFE39AA}"/>
                </a:ext>
              </a:extLst>
            </p:cNvPr>
            <p:cNvSpPr/>
            <p:nvPr/>
          </p:nvSpPr>
          <p:spPr>
            <a:xfrm rot="-9218857">
              <a:off x="5464252" y="3175737"/>
              <a:ext cx="1499743" cy="33623"/>
            </a:xfrm>
            <a:custGeom>
              <a:avLst/>
              <a:gdLst>
                <a:gd name="connsiteX0" fmla="*/ 0 w 1499743"/>
                <a:gd name="connsiteY0" fmla="*/ 0 h 33623"/>
                <a:gd name="connsiteX1" fmla="*/ 1499743 w 1499743"/>
                <a:gd name="connsiteY1" fmla="*/ 0 h 33623"/>
                <a:gd name="connsiteX2" fmla="*/ 1499743 w 1499743"/>
                <a:gd name="connsiteY2" fmla="*/ 33624 h 33623"/>
                <a:gd name="connsiteX3" fmla="*/ 0 w 1499743"/>
                <a:gd name="connsiteY3" fmla="*/ 33624 h 33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9743" h="33623">
                  <a:moveTo>
                    <a:pt x="0" y="0"/>
                  </a:moveTo>
                  <a:lnTo>
                    <a:pt x="1499743" y="0"/>
                  </a:lnTo>
                  <a:lnTo>
                    <a:pt x="1499743" y="33624"/>
                  </a:lnTo>
                  <a:lnTo>
                    <a:pt x="0" y="3362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>
                <a:latin typeface="Agency FB" panose="020B0503020202020204" pitchFamily="34" charset="0"/>
              </a:endParaRPr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06CBD105-CF54-42E8-A193-6B2F6E87C6CE}"/>
                </a:ext>
              </a:extLst>
            </p:cNvPr>
            <p:cNvSpPr/>
            <p:nvPr/>
          </p:nvSpPr>
          <p:spPr>
            <a:xfrm rot="-9218857">
              <a:off x="5498017" y="3107400"/>
              <a:ext cx="1499743" cy="33623"/>
            </a:xfrm>
            <a:custGeom>
              <a:avLst/>
              <a:gdLst>
                <a:gd name="connsiteX0" fmla="*/ 0 w 1499743"/>
                <a:gd name="connsiteY0" fmla="*/ 0 h 33623"/>
                <a:gd name="connsiteX1" fmla="*/ 1499743 w 1499743"/>
                <a:gd name="connsiteY1" fmla="*/ 0 h 33623"/>
                <a:gd name="connsiteX2" fmla="*/ 1499743 w 1499743"/>
                <a:gd name="connsiteY2" fmla="*/ 33624 h 33623"/>
                <a:gd name="connsiteX3" fmla="*/ 0 w 1499743"/>
                <a:gd name="connsiteY3" fmla="*/ 33624 h 33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9743" h="33623">
                  <a:moveTo>
                    <a:pt x="0" y="0"/>
                  </a:moveTo>
                  <a:lnTo>
                    <a:pt x="1499743" y="0"/>
                  </a:lnTo>
                  <a:lnTo>
                    <a:pt x="1499743" y="33624"/>
                  </a:lnTo>
                  <a:lnTo>
                    <a:pt x="0" y="3362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>
                <a:latin typeface="Agency FB" panose="020B0503020202020204" pitchFamily="34" charset="0"/>
              </a:endParaRPr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71821D4D-ECAF-448A-98C9-39A458360495}"/>
                </a:ext>
              </a:extLst>
            </p:cNvPr>
            <p:cNvSpPr/>
            <p:nvPr/>
          </p:nvSpPr>
          <p:spPr>
            <a:xfrm rot="-9218857">
              <a:off x="5531865" y="3039106"/>
              <a:ext cx="1499743" cy="33623"/>
            </a:xfrm>
            <a:custGeom>
              <a:avLst/>
              <a:gdLst>
                <a:gd name="connsiteX0" fmla="*/ 0 w 1499743"/>
                <a:gd name="connsiteY0" fmla="*/ 0 h 33623"/>
                <a:gd name="connsiteX1" fmla="*/ 1499743 w 1499743"/>
                <a:gd name="connsiteY1" fmla="*/ 0 h 33623"/>
                <a:gd name="connsiteX2" fmla="*/ 1499743 w 1499743"/>
                <a:gd name="connsiteY2" fmla="*/ 33624 h 33623"/>
                <a:gd name="connsiteX3" fmla="*/ 0 w 1499743"/>
                <a:gd name="connsiteY3" fmla="*/ 33624 h 33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9743" h="33623">
                  <a:moveTo>
                    <a:pt x="0" y="0"/>
                  </a:moveTo>
                  <a:lnTo>
                    <a:pt x="1499743" y="0"/>
                  </a:lnTo>
                  <a:lnTo>
                    <a:pt x="1499743" y="33624"/>
                  </a:lnTo>
                  <a:lnTo>
                    <a:pt x="0" y="3362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>
                <a:latin typeface="Agency FB" panose="020B0503020202020204" pitchFamily="34" charset="0"/>
              </a:endParaRPr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9F6440BA-28B9-47CE-A8B6-D57ADC67A8E1}"/>
                </a:ext>
              </a:extLst>
            </p:cNvPr>
            <p:cNvSpPr/>
            <p:nvPr/>
          </p:nvSpPr>
          <p:spPr>
            <a:xfrm rot="-9218857">
              <a:off x="5565714" y="2970816"/>
              <a:ext cx="1499743" cy="33623"/>
            </a:xfrm>
            <a:custGeom>
              <a:avLst/>
              <a:gdLst>
                <a:gd name="connsiteX0" fmla="*/ 0 w 1499743"/>
                <a:gd name="connsiteY0" fmla="*/ 0 h 33623"/>
                <a:gd name="connsiteX1" fmla="*/ 1499743 w 1499743"/>
                <a:gd name="connsiteY1" fmla="*/ 0 h 33623"/>
                <a:gd name="connsiteX2" fmla="*/ 1499743 w 1499743"/>
                <a:gd name="connsiteY2" fmla="*/ 33624 h 33623"/>
                <a:gd name="connsiteX3" fmla="*/ 0 w 1499743"/>
                <a:gd name="connsiteY3" fmla="*/ 33624 h 33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9743" h="33623">
                  <a:moveTo>
                    <a:pt x="0" y="0"/>
                  </a:moveTo>
                  <a:lnTo>
                    <a:pt x="1499743" y="0"/>
                  </a:lnTo>
                  <a:lnTo>
                    <a:pt x="1499743" y="33624"/>
                  </a:lnTo>
                  <a:lnTo>
                    <a:pt x="0" y="3362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>
                <a:latin typeface="Agency FB" panose="020B0503020202020204" pitchFamily="34" charset="0"/>
              </a:endParaRPr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5CF728CE-B866-40ED-96C1-CF27A06CB94A}"/>
                </a:ext>
              </a:extLst>
            </p:cNvPr>
            <p:cNvSpPr/>
            <p:nvPr/>
          </p:nvSpPr>
          <p:spPr>
            <a:xfrm rot="-9218857">
              <a:off x="5599564" y="2902524"/>
              <a:ext cx="1499743" cy="33623"/>
            </a:xfrm>
            <a:custGeom>
              <a:avLst/>
              <a:gdLst>
                <a:gd name="connsiteX0" fmla="*/ 0 w 1499743"/>
                <a:gd name="connsiteY0" fmla="*/ 0 h 33623"/>
                <a:gd name="connsiteX1" fmla="*/ 1499743 w 1499743"/>
                <a:gd name="connsiteY1" fmla="*/ 0 h 33623"/>
                <a:gd name="connsiteX2" fmla="*/ 1499743 w 1499743"/>
                <a:gd name="connsiteY2" fmla="*/ 33624 h 33623"/>
                <a:gd name="connsiteX3" fmla="*/ 0 w 1499743"/>
                <a:gd name="connsiteY3" fmla="*/ 33624 h 33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9743" h="33623">
                  <a:moveTo>
                    <a:pt x="0" y="0"/>
                  </a:moveTo>
                  <a:lnTo>
                    <a:pt x="1499743" y="0"/>
                  </a:lnTo>
                  <a:lnTo>
                    <a:pt x="1499743" y="33624"/>
                  </a:lnTo>
                  <a:lnTo>
                    <a:pt x="0" y="3362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>
                <a:latin typeface="Agency FB" panose="020B0503020202020204" pitchFamily="34" charset="0"/>
              </a:endParaRPr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C1D3D196-AC3D-46C0-9560-0B58CD02C25A}"/>
                </a:ext>
              </a:extLst>
            </p:cNvPr>
            <p:cNvSpPr/>
            <p:nvPr/>
          </p:nvSpPr>
          <p:spPr>
            <a:xfrm rot="-9218857">
              <a:off x="5633414" y="2834227"/>
              <a:ext cx="1499743" cy="33623"/>
            </a:xfrm>
            <a:custGeom>
              <a:avLst/>
              <a:gdLst>
                <a:gd name="connsiteX0" fmla="*/ 0 w 1499743"/>
                <a:gd name="connsiteY0" fmla="*/ 0 h 33623"/>
                <a:gd name="connsiteX1" fmla="*/ 1499743 w 1499743"/>
                <a:gd name="connsiteY1" fmla="*/ 0 h 33623"/>
                <a:gd name="connsiteX2" fmla="*/ 1499743 w 1499743"/>
                <a:gd name="connsiteY2" fmla="*/ 33624 h 33623"/>
                <a:gd name="connsiteX3" fmla="*/ 0 w 1499743"/>
                <a:gd name="connsiteY3" fmla="*/ 33624 h 33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9743" h="33623">
                  <a:moveTo>
                    <a:pt x="0" y="0"/>
                  </a:moveTo>
                  <a:lnTo>
                    <a:pt x="1499743" y="0"/>
                  </a:lnTo>
                  <a:lnTo>
                    <a:pt x="1499743" y="33624"/>
                  </a:lnTo>
                  <a:lnTo>
                    <a:pt x="0" y="3362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>
                <a:latin typeface="Agency FB" panose="020B0503020202020204" pitchFamily="34" charset="0"/>
              </a:endParaRPr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25D6867A-4C6C-45C9-8E71-4593D9245B36}"/>
                </a:ext>
              </a:extLst>
            </p:cNvPr>
            <p:cNvSpPr/>
            <p:nvPr/>
          </p:nvSpPr>
          <p:spPr>
            <a:xfrm rot="-9218857">
              <a:off x="5667017" y="2773749"/>
              <a:ext cx="1499743" cy="33623"/>
            </a:xfrm>
            <a:custGeom>
              <a:avLst/>
              <a:gdLst>
                <a:gd name="connsiteX0" fmla="*/ 0 w 1499743"/>
                <a:gd name="connsiteY0" fmla="*/ 0 h 33623"/>
                <a:gd name="connsiteX1" fmla="*/ 1499743 w 1499743"/>
                <a:gd name="connsiteY1" fmla="*/ 0 h 33623"/>
                <a:gd name="connsiteX2" fmla="*/ 1499743 w 1499743"/>
                <a:gd name="connsiteY2" fmla="*/ 33624 h 33623"/>
                <a:gd name="connsiteX3" fmla="*/ 0 w 1499743"/>
                <a:gd name="connsiteY3" fmla="*/ 33624 h 33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9743" h="33623">
                  <a:moveTo>
                    <a:pt x="0" y="0"/>
                  </a:moveTo>
                  <a:lnTo>
                    <a:pt x="1499743" y="0"/>
                  </a:lnTo>
                  <a:lnTo>
                    <a:pt x="1499743" y="33624"/>
                  </a:lnTo>
                  <a:lnTo>
                    <a:pt x="0" y="3362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>
                <a:latin typeface="Agency FB" panose="020B0503020202020204" pitchFamily="34" charset="0"/>
              </a:endParaRPr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495FBF65-A309-4EFE-831D-B3309B090D67}"/>
                </a:ext>
              </a:extLst>
            </p:cNvPr>
            <p:cNvSpPr/>
            <p:nvPr/>
          </p:nvSpPr>
          <p:spPr>
            <a:xfrm rot="-9218857">
              <a:off x="5655149" y="2759970"/>
              <a:ext cx="1499743" cy="33623"/>
            </a:xfrm>
            <a:custGeom>
              <a:avLst/>
              <a:gdLst>
                <a:gd name="connsiteX0" fmla="*/ 0 w 1499743"/>
                <a:gd name="connsiteY0" fmla="*/ 0 h 33623"/>
                <a:gd name="connsiteX1" fmla="*/ 1499743 w 1499743"/>
                <a:gd name="connsiteY1" fmla="*/ 0 h 33623"/>
                <a:gd name="connsiteX2" fmla="*/ 1499743 w 1499743"/>
                <a:gd name="connsiteY2" fmla="*/ 33624 h 33623"/>
                <a:gd name="connsiteX3" fmla="*/ 0 w 1499743"/>
                <a:gd name="connsiteY3" fmla="*/ 33624 h 33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9743" h="33623">
                  <a:moveTo>
                    <a:pt x="0" y="0"/>
                  </a:moveTo>
                  <a:lnTo>
                    <a:pt x="1499743" y="0"/>
                  </a:lnTo>
                  <a:lnTo>
                    <a:pt x="1499743" y="33624"/>
                  </a:lnTo>
                  <a:lnTo>
                    <a:pt x="0" y="3362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>
                <a:latin typeface="Agency FB" panose="020B0503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445009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raphic 42">
            <a:extLst>
              <a:ext uri="{FF2B5EF4-FFF2-40B4-BE49-F238E27FC236}">
                <a16:creationId xmlns:a16="http://schemas.microsoft.com/office/drawing/2014/main" id="{1613BB3A-261F-41EF-91E5-F43F715E48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8002916">
            <a:off x="2757545" y="-1365357"/>
            <a:ext cx="4838063" cy="4838063"/>
          </a:xfrm>
          <a:prstGeom prst="rect">
            <a:avLst/>
          </a:prstGeom>
        </p:spPr>
      </p:pic>
      <p:grpSp>
        <p:nvGrpSpPr>
          <p:cNvPr id="33" name="Graphic 20">
            <a:extLst>
              <a:ext uri="{FF2B5EF4-FFF2-40B4-BE49-F238E27FC236}">
                <a16:creationId xmlns:a16="http://schemas.microsoft.com/office/drawing/2014/main" id="{7BF6918E-1E75-4925-9B10-4BE7DAE12E56}"/>
              </a:ext>
            </a:extLst>
          </p:cNvPr>
          <p:cNvGrpSpPr/>
          <p:nvPr/>
        </p:nvGrpSpPr>
        <p:grpSpPr>
          <a:xfrm>
            <a:off x="5367957" y="-667024"/>
            <a:ext cx="3923832" cy="3923761"/>
            <a:chOff x="-1216276" y="2903109"/>
            <a:chExt cx="4774818" cy="4774731"/>
          </a:xfrm>
          <a:solidFill>
            <a:srgbClr val="0084B2">
              <a:alpha val="40000"/>
            </a:srgbClr>
          </a:solidFill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94AACDD8-66CE-4D89-A28E-7E63383E0569}"/>
                </a:ext>
              </a:extLst>
            </p:cNvPr>
            <p:cNvSpPr/>
            <p:nvPr/>
          </p:nvSpPr>
          <p:spPr>
            <a:xfrm>
              <a:off x="936725" y="5056111"/>
              <a:ext cx="468595" cy="468595"/>
            </a:xfrm>
            <a:custGeom>
              <a:avLst/>
              <a:gdLst>
                <a:gd name="connsiteX0" fmla="*/ 7359 w 468595"/>
                <a:gd name="connsiteY0" fmla="*/ 292516 h 468595"/>
                <a:gd name="connsiteX1" fmla="*/ 176080 w 468595"/>
                <a:gd name="connsiteY1" fmla="*/ 7359 h 468595"/>
                <a:gd name="connsiteX2" fmla="*/ 461237 w 468595"/>
                <a:gd name="connsiteY2" fmla="*/ 176080 h 468595"/>
                <a:gd name="connsiteX3" fmla="*/ 292516 w 468595"/>
                <a:gd name="connsiteY3" fmla="*/ 461237 h 468595"/>
                <a:gd name="connsiteX4" fmla="*/ 7359 w 468595"/>
                <a:gd name="connsiteY4" fmla="*/ 292516 h 468595"/>
                <a:gd name="connsiteX5" fmla="*/ 432897 w 468595"/>
                <a:gd name="connsiteY5" fmla="*/ 183330 h 468595"/>
                <a:gd name="connsiteX6" fmla="*/ 183330 w 468595"/>
                <a:gd name="connsiteY6" fmla="*/ 35699 h 468595"/>
                <a:gd name="connsiteX7" fmla="*/ 35699 w 468595"/>
                <a:gd name="connsiteY7" fmla="*/ 285266 h 468595"/>
                <a:gd name="connsiteX8" fmla="*/ 285266 w 468595"/>
                <a:gd name="connsiteY8" fmla="*/ 432897 h 468595"/>
                <a:gd name="connsiteX9" fmla="*/ 432897 w 468595"/>
                <a:gd name="connsiteY9" fmla="*/ 183330 h 468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68595" h="468595">
                  <a:moveTo>
                    <a:pt x="7359" y="292516"/>
                  </a:moveTo>
                  <a:cubicBezTo>
                    <a:pt x="-24716" y="167293"/>
                    <a:pt x="51077" y="39433"/>
                    <a:pt x="176080" y="7359"/>
                  </a:cubicBezTo>
                  <a:cubicBezTo>
                    <a:pt x="301303" y="-24716"/>
                    <a:pt x="429163" y="51077"/>
                    <a:pt x="461237" y="176080"/>
                  </a:cubicBezTo>
                  <a:cubicBezTo>
                    <a:pt x="493312" y="301303"/>
                    <a:pt x="417519" y="429163"/>
                    <a:pt x="292516" y="461237"/>
                  </a:cubicBezTo>
                  <a:cubicBezTo>
                    <a:pt x="167293" y="493312"/>
                    <a:pt x="39433" y="417519"/>
                    <a:pt x="7359" y="292516"/>
                  </a:cubicBezTo>
                  <a:close/>
                  <a:moveTo>
                    <a:pt x="432897" y="183330"/>
                  </a:moveTo>
                  <a:cubicBezTo>
                    <a:pt x="404777" y="73925"/>
                    <a:pt x="292955" y="7578"/>
                    <a:pt x="183330" y="35699"/>
                  </a:cubicBezTo>
                  <a:cubicBezTo>
                    <a:pt x="73925" y="63819"/>
                    <a:pt x="7578" y="175641"/>
                    <a:pt x="35699" y="285266"/>
                  </a:cubicBezTo>
                  <a:cubicBezTo>
                    <a:pt x="63819" y="394671"/>
                    <a:pt x="175641" y="461018"/>
                    <a:pt x="285266" y="432897"/>
                  </a:cubicBezTo>
                  <a:cubicBezTo>
                    <a:pt x="394671" y="404777"/>
                    <a:pt x="461018" y="292955"/>
                    <a:pt x="432897" y="183330"/>
                  </a:cubicBezTo>
                  <a:close/>
                </a:path>
              </a:pathLst>
            </a:custGeom>
            <a:grpFill/>
            <a:ln w="219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>
                <a:latin typeface="Agency FB" panose="020B0503020202020204" pitchFamily="34" charset="0"/>
              </a:endParaRPr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5B5FD177-C879-4D4D-A7B2-AFD425A4D431}"/>
                </a:ext>
              </a:extLst>
            </p:cNvPr>
            <p:cNvSpPr/>
            <p:nvPr/>
          </p:nvSpPr>
          <p:spPr>
            <a:xfrm>
              <a:off x="702414" y="4821800"/>
              <a:ext cx="937436" cy="937350"/>
            </a:xfrm>
            <a:custGeom>
              <a:avLst/>
              <a:gdLst>
                <a:gd name="connsiteX0" fmla="*/ 14730 w 937436"/>
                <a:gd name="connsiteY0" fmla="*/ 585044 h 937350"/>
                <a:gd name="connsiteX1" fmla="*/ 352393 w 937436"/>
                <a:gd name="connsiteY1" fmla="*/ 14730 h 937350"/>
                <a:gd name="connsiteX2" fmla="*/ 922707 w 937436"/>
                <a:gd name="connsiteY2" fmla="*/ 352393 h 937350"/>
                <a:gd name="connsiteX3" fmla="*/ 585044 w 937436"/>
                <a:gd name="connsiteY3" fmla="*/ 922707 h 937350"/>
                <a:gd name="connsiteX4" fmla="*/ 14730 w 937436"/>
                <a:gd name="connsiteY4" fmla="*/ 585044 h 937350"/>
                <a:gd name="connsiteX5" fmla="*/ 894147 w 937436"/>
                <a:gd name="connsiteY5" fmla="*/ 359423 h 937350"/>
                <a:gd name="connsiteX6" fmla="*/ 359423 w 937436"/>
                <a:gd name="connsiteY6" fmla="*/ 42850 h 937350"/>
                <a:gd name="connsiteX7" fmla="*/ 42850 w 937436"/>
                <a:gd name="connsiteY7" fmla="*/ 577574 h 937350"/>
                <a:gd name="connsiteX8" fmla="*/ 577574 w 937436"/>
                <a:gd name="connsiteY8" fmla="*/ 894147 h 937350"/>
                <a:gd name="connsiteX9" fmla="*/ 894147 w 937436"/>
                <a:gd name="connsiteY9" fmla="*/ 359423 h 937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37436" h="937350">
                  <a:moveTo>
                    <a:pt x="14730" y="585044"/>
                  </a:moveTo>
                  <a:cubicBezTo>
                    <a:pt x="-49420" y="334818"/>
                    <a:pt x="101947" y="78879"/>
                    <a:pt x="352393" y="14730"/>
                  </a:cubicBezTo>
                  <a:cubicBezTo>
                    <a:pt x="602619" y="-49420"/>
                    <a:pt x="858557" y="101947"/>
                    <a:pt x="922707" y="352393"/>
                  </a:cubicBezTo>
                  <a:cubicBezTo>
                    <a:pt x="986856" y="602619"/>
                    <a:pt x="835490" y="858557"/>
                    <a:pt x="585044" y="922707"/>
                  </a:cubicBezTo>
                  <a:cubicBezTo>
                    <a:pt x="334598" y="986636"/>
                    <a:pt x="78879" y="835270"/>
                    <a:pt x="14730" y="585044"/>
                  </a:cubicBezTo>
                  <a:close/>
                  <a:moveTo>
                    <a:pt x="894147" y="359423"/>
                  </a:moveTo>
                  <a:cubicBezTo>
                    <a:pt x="833952" y="124794"/>
                    <a:pt x="594051" y="-17125"/>
                    <a:pt x="359423" y="42850"/>
                  </a:cubicBezTo>
                  <a:cubicBezTo>
                    <a:pt x="124794" y="103045"/>
                    <a:pt x="-17125" y="342946"/>
                    <a:pt x="42850" y="577574"/>
                  </a:cubicBezTo>
                  <a:cubicBezTo>
                    <a:pt x="103045" y="812203"/>
                    <a:pt x="342946" y="954122"/>
                    <a:pt x="577574" y="894147"/>
                  </a:cubicBezTo>
                  <a:cubicBezTo>
                    <a:pt x="812423" y="833952"/>
                    <a:pt x="954342" y="594271"/>
                    <a:pt x="894147" y="359423"/>
                  </a:cubicBezTo>
                  <a:close/>
                </a:path>
              </a:pathLst>
            </a:custGeom>
            <a:grpFill/>
            <a:ln w="219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>
                <a:latin typeface="Agency FB" panose="020B0503020202020204" pitchFamily="34" charset="0"/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7B29DFFD-E9F5-4E3B-ACCF-82A9C3D20E93}"/>
                </a:ext>
              </a:extLst>
            </p:cNvPr>
            <p:cNvSpPr/>
            <p:nvPr/>
          </p:nvSpPr>
          <p:spPr>
            <a:xfrm>
              <a:off x="438657" y="4558263"/>
              <a:ext cx="1464512" cy="1464512"/>
            </a:xfrm>
            <a:custGeom>
              <a:avLst/>
              <a:gdLst>
                <a:gd name="connsiteX0" fmla="*/ 22988 w 1464512"/>
                <a:gd name="connsiteY0" fmla="*/ 914049 h 1464512"/>
                <a:gd name="connsiteX1" fmla="*/ 550463 w 1464512"/>
                <a:gd name="connsiteY1" fmla="*/ 22988 h 1464512"/>
                <a:gd name="connsiteX2" fmla="*/ 1441524 w 1464512"/>
                <a:gd name="connsiteY2" fmla="*/ 550463 h 1464512"/>
                <a:gd name="connsiteX3" fmla="*/ 914049 w 1464512"/>
                <a:gd name="connsiteY3" fmla="*/ 1441524 h 1464512"/>
                <a:gd name="connsiteX4" fmla="*/ 22988 w 1464512"/>
                <a:gd name="connsiteY4" fmla="*/ 914049 h 1464512"/>
                <a:gd name="connsiteX5" fmla="*/ 1413184 w 1464512"/>
                <a:gd name="connsiteY5" fmla="*/ 557493 h 1464512"/>
                <a:gd name="connsiteX6" fmla="*/ 557713 w 1464512"/>
                <a:gd name="connsiteY6" fmla="*/ 51109 h 1464512"/>
                <a:gd name="connsiteX7" fmla="*/ 51328 w 1464512"/>
                <a:gd name="connsiteY7" fmla="*/ 906580 h 1464512"/>
                <a:gd name="connsiteX8" fmla="*/ 906799 w 1464512"/>
                <a:gd name="connsiteY8" fmla="*/ 1412964 h 1464512"/>
                <a:gd name="connsiteX9" fmla="*/ 1413184 w 1464512"/>
                <a:gd name="connsiteY9" fmla="*/ 557493 h 1464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64512" h="1464512">
                  <a:moveTo>
                    <a:pt x="22988" y="914049"/>
                  </a:moveTo>
                  <a:cubicBezTo>
                    <a:pt x="-77190" y="523002"/>
                    <a:pt x="159416" y="123167"/>
                    <a:pt x="550463" y="22988"/>
                  </a:cubicBezTo>
                  <a:cubicBezTo>
                    <a:pt x="941510" y="-77190"/>
                    <a:pt x="1341345" y="159416"/>
                    <a:pt x="1441524" y="550463"/>
                  </a:cubicBezTo>
                  <a:cubicBezTo>
                    <a:pt x="1541702" y="941510"/>
                    <a:pt x="1305097" y="1341345"/>
                    <a:pt x="914049" y="1441524"/>
                  </a:cubicBezTo>
                  <a:cubicBezTo>
                    <a:pt x="523002" y="1541702"/>
                    <a:pt x="123386" y="1305097"/>
                    <a:pt x="22988" y="914049"/>
                  </a:cubicBezTo>
                  <a:close/>
                  <a:moveTo>
                    <a:pt x="1413184" y="557493"/>
                  </a:moveTo>
                  <a:cubicBezTo>
                    <a:pt x="1316960" y="182044"/>
                    <a:pt x="933162" y="-45115"/>
                    <a:pt x="557713" y="51109"/>
                  </a:cubicBezTo>
                  <a:cubicBezTo>
                    <a:pt x="182263" y="147333"/>
                    <a:pt x="-44896" y="531130"/>
                    <a:pt x="51328" y="906580"/>
                  </a:cubicBezTo>
                  <a:cubicBezTo>
                    <a:pt x="147552" y="1282029"/>
                    <a:pt x="531350" y="1509188"/>
                    <a:pt x="906799" y="1412964"/>
                  </a:cubicBezTo>
                  <a:cubicBezTo>
                    <a:pt x="1282469" y="1316740"/>
                    <a:pt x="1509628" y="932942"/>
                    <a:pt x="1413184" y="557493"/>
                  </a:cubicBezTo>
                  <a:close/>
                </a:path>
              </a:pathLst>
            </a:custGeom>
            <a:grpFill/>
            <a:ln w="219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>
                <a:latin typeface="Agency FB" panose="020B0503020202020204" pitchFamily="34" charset="0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D7B1EBD9-12F7-44BF-82D0-BC5EAACBC4E7}"/>
                </a:ext>
              </a:extLst>
            </p:cNvPr>
            <p:cNvSpPr/>
            <p:nvPr/>
          </p:nvSpPr>
          <p:spPr>
            <a:xfrm>
              <a:off x="116553" y="4235939"/>
              <a:ext cx="2108939" cy="2108939"/>
            </a:xfrm>
            <a:custGeom>
              <a:avLst/>
              <a:gdLst>
                <a:gd name="connsiteX0" fmla="*/ 33133 w 2108939"/>
                <a:gd name="connsiteY0" fmla="*/ 1316340 h 2108939"/>
                <a:gd name="connsiteX1" fmla="*/ 792600 w 2108939"/>
                <a:gd name="connsiteY1" fmla="*/ 33133 h 2108939"/>
                <a:gd name="connsiteX2" fmla="*/ 2075807 w 2108939"/>
                <a:gd name="connsiteY2" fmla="*/ 792600 h 2108939"/>
                <a:gd name="connsiteX3" fmla="*/ 1316340 w 2108939"/>
                <a:gd name="connsiteY3" fmla="*/ 2075807 h 2108939"/>
                <a:gd name="connsiteX4" fmla="*/ 33133 w 2108939"/>
                <a:gd name="connsiteY4" fmla="*/ 1316340 h 2108939"/>
                <a:gd name="connsiteX5" fmla="*/ 2047466 w 2108939"/>
                <a:gd name="connsiteY5" fmla="*/ 799850 h 2108939"/>
                <a:gd name="connsiteX6" fmla="*/ 799850 w 2108939"/>
                <a:gd name="connsiteY6" fmla="*/ 61473 h 2108939"/>
                <a:gd name="connsiteX7" fmla="*/ 61473 w 2108939"/>
                <a:gd name="connsiteY7" fmla="*/ 1309090 h 2108939"/>
                <a:gd name="connsiteX8" fmla="*/ 1309090 w 2108939"/>
                <a:gd name="connsiteY8" fmla="*/ 2047466 h 2108939"/>
                <a:gd name="connsiteX9" fmla="*/ 2047466 w 2108939"/>
                <a:gd name="connsiteY9" fmla="*/ 799850 h 2108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08939" h="2108939">
                  <a:moveTo>
                    <a:pt x="33133" y="1316340"/>
                  </a:moveTo>
                  <a:cubicBezTo>
                    <a:pt x="-111203" y="753056"/>
                    <a:pt x="229536" y="177469"/>
                    <a:pt x="792600" y="33133"/>
                  </a:cubicBezTo>
                  <a:cubicBezTo>
                    <a:pt x="1355884" y="-111203"/>
                    <a:pt x="1931470" y="229536"/>
                    <a:pt x="2075807" y="792600"/>
                  </a:cubicBezTo>
                  <a:cubicBezTo>
                    <a:pt x="2220142" y="1355884"/>
                    <a:pt x="1879404" y="1931470"/>
                    <a:pt x="1316340" y="2075807"/>
                  </a:cubicBezTo>
                  <a:cubicBezTo>
                    <a:pt x="753056" y="2220142"/>
                    <a:pt x="177469" y="1879404"/>
                    <a:pt x="33133" y="1316340"/>
                  </a:cubicBezTo>
                  <a:close/>
                  <a:moveTo>
                    <a:pt x="2047466" y="799850"/>
                  </a:moveTo>
                  <a:cubicBezTo>
                    <a:pt x="1907085" y="252383"/>
                    <a:pt x="1347316" y="-78909"/>
                    <a:pt x="799850" y="61473"/>
                  </a:cubicBezTo>
                  <a:cubicBezTo>
                    <a:pt x="252383" y="201855"/>
                    <a:pt x="-78909" y="761624"/>
                    <a:pt x="61473" y="1309090"/>
                  </a:cubicBezTo>
                  <a:cubicBezTo>
                    <a:pt x="201855" y="1856556"/>
                    <a:pt x="761624" y="2187848"/>
                    <a:pt x="1309090" y="2047466"/>
                  </a:cubicBezTo>
                  <a:cubicBezTo>
                    <a:pt x="1856556" y="1907085"/>
                    <a:pt x="2187848" y="1347536"/>
                    <a:pt x="2047466" y="799850"/>
                  </a:cubicBezTo>
                  <a:close/>
                </a:path>
              </a:pathLst>
            </a:custGeom>
            <a:grpFill/>
            <a:ln w="219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>
                <a:latin typeface="Agency FB" panose="020B0503020202020204" pitchFamily="34" charset="0"/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6FA1DBF8-6028-428E-A704-6D5066164E40}"/>
                </a:ext>
              </a:extLst>
            </p:cNvPr>
            <p:cNvSpPr/>
            <p:nvPr/>
          </p:nvSpPr>
          <p:spPr>
            <a:xfrm>
              <a:off x="-220359" y="3899099"/>
              <a:ext cx="2782692" cy="2782824"/>
            </a:xfrm>
            <a:custGeom>
              <a:avLst/>
              <a:gdLst>
                <a:gd name="connsiteX0" fmla="*/ 43808 w 2782692"/>
                <a:gd name="connsiteY0" fmla="*/ 1736881 h 2782824"/>
                <a:gd name="connsiteX1" fmla="*/ 1045812 w 2782692"/>
                <a:gd name="connsiteY1" fmla="*/ 43734 h 2782824"/>
                <a:gd name="connsiteX2" fmla="*/ 2738959 w 2782692"/>
                <a:gd name="connsiteY2" fmla="*/ 1045957 h 2782824"/>
                <a:gd name="connsiteX3" fmla="*/ 1736735 w 2782692"/>
                <a:gd name="connsiteY3" fmla="*/ 2739105 h 2782824"/>
                <a:gd name="connsiteX4" fmla="*/ 43808 w 2782692"/>
                <a:gd name="connsiteY4" fmla="*/ 1736881 h 2782824"/>
                <a:gd name="connsiteX5" fmla="*/ 2710619 w 2782692"/>
                <a:gd name="connsiteY5" fmla="*/ 1052987 h 2782824"/>
                <a:gd name="connsiteX6" fmla="*/ 1053061 w 2782692"/>
                <a:gd name="connsiteY6" fmla="*/ 71854 h 2782824"/>
                <a:gd name="connsiteX7" fmla="*/ 71928 w 2782692"/>
                <a:gd name="connsiteY7" fmla="*/ 1729411 h 2782824"/>
                <a:gd name="connsiteX8" fmla="*/ 1729485 w 2782692"/>
                <a:gd name="connsiteY8" fmla="*/ 2710545 h 2782824"/>
                <a:gd name="connsiteX9" fmla="*/ 2710619 w 2782692"/>
                <a:gd name="connsiteY9" fmla="*/ 1052987 h 2782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82692" h="2782824">
                  <a:moveTo>
                    <a:pt x="43808" y="1736881"/>
                  </a:moveTo>
                  <a:cubicBezTo>
                    <a:pt x="-146883" y="993671"/>
                    <a:pt x="302821" y="234204"/>
                    <a:pt x="1045812" y="43734"/>
                  </a:cubicBezTo>
                  <a:cubicBezTo>
                    <a:pt x="1788802" y="-146737"/>
                    <a:pt x="2548488" y="302748"/>
                    <a:pt x="2738959" y="1045957"/>
                  </a:cubicBezTo>
                  <a:cubicBezTo>
                    <a:pt x="2929430" y="1789167"/>
                    <a:pt x="2479945" y="2548634"/>
                    <a:pt x="1736735" y="2739105"/>
                  </a:cubicBezTo>
                  <a:cubicBezTo>
                    <a:pt x="993745" y="2929576"/>
                    <a:pt x="234278" y="2479871"/>
                    <a:pt x="43808" y="1736881"/>
                  </a:cubicBezTo>
                  <a:close/>
                  <a:moveTo>
                    <a:pt x="2710619" y="1052987"/>
                  </a:moveTo>
                  <a:cubicBezTo>
                    <a:pt x="2524102" y="325595"/>
                    <a:pt x="1780673" y="-114663"/>
                    <a:pt x="1053061" y="71854"/>
                  </a:cubicBezTo>
                  <a:cubicBezTo>
                    <a:pt x="325669" y="258370"/>
                    <a:pt x="-114589" y="1001800"/>
                    <a:pt x="71928" y="1729411"/>
                  </a:cubicBezTo>
                  <a:cubicBezTo>
                    <a:pt x="258444" y="2456804"/>
                    <a:pt x="1001874" y="2897062"/>
                    <a:pt x="1729485" y="2710545"/>
                  </a:cubicBezTo>
                  <a:cubicBezTo>
                    <a:pt x="2457097" y="2524029"/>
                    <a:pt x="2897136" y="1780599"/>
                    <a:pt x="2710619" y="1052987"/>
                  </a:cubicBezTo>
                  <a:close/>
                </a:path>
              </a:pathLst>
            </a:custGeom>
            <a:grpFill/>
            <a:ln w="219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 dirty="0">
                <a:latin typeface="Agency FB" panose="020B0503020202020204" pitchFamily="34" charset="0"/>
              </a:endParaRP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921A937D-60D7-440C-9F98-2742953A6541}"/>
                </a:ext>
              </a:extLst>
            </p:cNvPr>
            <p:cNvSpPr/>
            <p:nvPr/>
          </p:nvSpPr>
          <p:spPr>
            <a:xfrm>
              <a:off x="-513369" y="3606029"/>
              <a:ext cx="3368785" cy="3368759"/>
            </a:xfrm>
            <a:custGeom>
              <a:avLst/>
              <a:gdLst>
                <a:gd name="connsiteX0" fmla="*/ 52979 w 3368785"/>
                <a:gd name="connsiteY0" fmla="*/ 2102669 h 3368759"/>
                <a:gd name="connsiteX1" fmla="*/ 1266104 w 3368785"/>
                <a:gd name="connsiteY1" fmla="*/ 52965 h 3368759"/>
                <a:gd name="connsiteX2" fmla="*/ 3315808 w 3368785"/>
                <a:gd name="connsiteY2" fmla="*/ 1266091 h 3368759"/>
                <a:gd name="connsiteX3" fmla="*/ 2102682 w 3368785"/>
                <a:gd name="connsiteY3" fmla="*/ 3315794 h 3368759"/>
                <a:gd name="connsiteX4" fmla="*/ 52979 w 3368785"/>
                <a:gd name="connsiteY4" fmla="*/ 2102669 h 3368759"/>
                <a:gd name="connsiteX5" fmla="*/ 3287468 w 3368785"/>
                <a:gd name="connsiteY5" fmla="*/ 1273341 h 3368759"/>
                <a:gd name="connsiteX6" fmla="*/ 1273354 w 3368785"/>
                <a:gd name="connsiteY6" fmla="*/ 81305 h 3368759"/>
                <a:gd name="connsiteX7" fmla="*/ 81319 w 3368785"/>
                <a:gd name="connsiteY7" fmla="*/ 2095419 h 3368759"/>
                <a:gd name="connsiteX8" fmla="*/ 2095213 w 3368785"/>
                <a:gd name="connsiteY8" fmla="*/ 3287454 h 3368759"/>
                <a:gd name="connsiteX9" fmla="*/ 3287468 w 3368785"/>
                <a:gd name="connsiteY9" fmla="*/ 1273341 h 3368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68785" h="3368759">
                  <a:moveTo>
                    <a:pt x="52979" y="2102669"/>
                  </a:moveTo>
                  <a:cubicBezTo>
                    <a:pt x="-177695" y="1203040"/>
                    <a:pt x="366476" y="283639"/>
                    <a:pt x="1266104" y="52965"/>
                  </a:cubicBezTo>
                  <a:cubicBezTo>
                    <a:pt x="2165733" y="-177709"/>
                    <a:pt x="3085134" y="366682"/>
                    <a:pt x="3315808" y="1266091"/>
                  </a:cubicBezTo>
                  <a:cubicBezTo>
                    <a:pt x="3546482" y="2165720"/>
                    <a:pt x="3002311" y="3085120"/>
                    <a:pt x="2102682" y="3315794"/>
                  </a:cubicBezTo>
                  <a:cubicBezTo>
                    <a:pt x="1203053" y="3546468"/>
                    <a:pt x="283653" y="3002077"/>
                    <a:pt x="52979" y="2102669"/>
                  </a:cubicBezTo>
                  <a:close/>
                  <a:moveTo>
                    <a:pt x="3287468" y="1273341"/>
                  </a:moveTo>
                  <a:cubicBezTo>
                    <a:pt x="3060748" y="389529"/>
                    <a:pt x="2157385" y="-145195"/>
                    <a:pt x="1273354" y="81305"/>
                  </a:cubicBezTo>
                  <a:cubicBezTo>
                    <a:pt x="389543" y="308025"/>
                    <a:pt x="-145181" y="1211388"/>
                    <a:pt x="81319" y="2095419"/>
                  </a:cubicBezTo>
                  <a:cubicBezTo>
                    <a:pt x="307818" y="2979230"/>
                    <a:pt x="1211402" y="3514174"/>
                    <a:pt x="2095213" y="3287454"/>
                  </a:cubicBezTo>
                  <a:cubicBezTo>
                    <a:pt x="2979243" y="3060735"/>
                    <a:pt x="3513968" y="2157371"/>
                    <a:pt x="3287468" y="1273341"/>
                  </a:cubicBezTo>
                  <a:close/>
                </a:path>
              </a:pathLst>
            </a:custGeom>
            <a:grpFill/>
            <a:ln w="219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 dirty="0">
                <a:latin typeface="Agency FB" panose="020B0503020202020204" pitchFamily="34" charset="0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05193F7E-F94D-4177-8291-5873E18F9D68}"/>
                </a:ext>
              </a:extLst>
            </p:cNvPr>
            <p:cNvSpPr/>
            <p:nvPr/>
          </p:nvSpPr>
          <p:spPr>
            <a:xfrm>
              <a:off x="-864845" y="3254453"/>
              <a:ext cx="4071824" cy="4071824"/>
            </a:xfrm>
            <a:custGeom>
              <a:avLst/>
              <a:gdLst>
                <a:gd name="connsiteX0" fmla="*/ 63936 w 4071824"/>
                <a:gd name="connsiteY0" fmla="*/ 2541461 h 4071824"/>
                <a:gd name="connsiteX1" fmla="*/ 1530364 w 4071824"/>
                <a:gd name="connsiteY1" fmla="*/ 64022 h 4071824"/>
                <a:gd name="connsiteX2" fmla="*/ 4007802 w 4071824"/>
                <a:gd name="connsiteY2" fmla="*/ 1530450 h 4071824"/>
                <a:gd name="connsiteX3" fmla="*/ 2541375 w 4071824"/>
                <a:gd name="connsiteY3" fmla="*/ 4007889 h 4071824"/>
                <a:gd name="connsiteX4" fmla="*/ 63936 w 4071824"/>
                <a:gd name="connsiteY4" fmla="*/ 2541461 h 4071824"/>
                <a:gd name="connsiteX5" fmla="*/ 3979243 w 4071824"/>
                <a:gd name="connsiteY5" fmla="*/ 1537700 h 4071824"/>
                <a:gd name="connsiteX6" fmla="*/ 1537613 w 4071824"/>
                <a:gd name="connsiteY6" fmla="*/ 92582 h 4071824"/>
                <a:gd name="connsiteX7" fmla="*/ 92276 w 4071824"/>
                <a:gd name="connsiteY7" fmla="*/ 2534212 h 4071824"/>
                <a:gd name="connsiteX8" fmla="*/ 2533905 w 4071824"/>
                <a:gd name="connsiteY8" fmla="*/ 3979549 h 4071824"/>
                <a:gd name="connsiteX9" fmla="*/ 3979243 w 4071824"/>
                <a:gd name="connsiteY9" fmla="*/ 1537700 h 4071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71824" h="4071824">
                  <a:moveTo>
                    <a:pt x="63936" y="2541461"/>
                  </a:moveTo>
                  <a:cubicBezTo>
                    <a:pt x="-214630" y="1454218"/>
                    <a:pt x="443120" y="342808"/>
                    <a:pt x="1530364" y="64022"/>
                  </a:cubicBezTo>
                  <a:cubicBezTo>
                    <a:pt x="2617607" y="-214764"/>
                    <a:pt x="3729017" y="442987"/>
                    <a:pt x="4007802" y="1530450"/>
                  </a:cubicBezTo>
                  <a:cubicBezTo>
                    <a:pt x="4286589" y="2617694"/>
                    <a:pt x="3628838" y="3729103"/>
                    <a:pt x="2541375" y="4007889"/>
                  </a:cubicBezTo>
                  <a:cubicBezTo>
                    <a:pt x="1454131" y="4286456"/>
                    <a:pt x="342722" y="3628705"/>
                    <a:pt x="63936" y="2541461"/>
                  </a:cubicBezTo>
                  <a:close/>
                  <a:moveTo>
                    <a:pt x="3979243" y="1537700"/>
                  </a:moveTo>
                  <a:cubicBezTo>
                    <a:pt x="3704631" y="466054"/>
                    <a:pt x="2609259" y="-182250"/>
                    <a:pt x="1537613" y="92582"/>
                  </a:cubicBezTo>
                  <a:cubicBezTo>
                    <a:pt x="465968" y="367194"/>
                    <a:pt x="-182336" y="1462566"/>
                    <a:pt x="92276" y="2534212"/>
                  </a:cubicBezTo>
                  <a:cubicBezTo>
                    <a:pt x="367107" y="3605857"/>
                    <a:pt x="1462260" y="4254161"/>
                    <a:pt x="2533905" y="3979549"/>
                  </a:cubicBezTo>
                  <a:cubicBezTo>
                    <a:pt x="3605771" y="3704718"/>
                    <a:pt x="4254075" y="2609346"/>
                    <a:pt x="3979243" y="1537700"/>
                  </a:cubicBezTo>
                  <a:close/>
                </a:path>
              </a:pathLst>
            </a:custGeom>
            <a:grpFill/>
            <a:ln w="219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>
                <a:latin typeface="Agency FB" panose="020B0503020202020204" pitchFamily="34" charset="0"/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65262AA2-D621-46D7-921F-DFE88DC818A6}"/>
                </a:ext>
              </a:extLst>
            </p:cNvPr>
            <p:cNvSpPr/>
            <p:nvPr/>
          </p:nvSpPr>
          <p:spPr>
            <a:xfrm>
              <a:off x="-1216276" y="2903109"/>
              <a:ext cx="4774818" cy="4774731"/>
            </a:xfrm>
            <a:custGeom>
              <a:avLst/>
              <a:gdLst>
                <a:gd name="connsiteX0" fmla="*/ 75067 w 4774818"/>
                <a:gd name="connsiteY0" fmla="*/ 2980022 h 4774731"/>
                <a:gd name="connsiteX1" fmla="*/ 1794577 w 4774818"/>
                <a:gd name="connsiteY1" fmla="*/ 75067 h 4774731"/>
                <a:gd name="connsiteX2" fmla="*/ 4699752 w 4774818"/>
                <a:gd name="connsiteY2" fmla="*/ 1794577 h 4774731"/>
                <a:gd name="connsiteX3" fmla="*/ 2980242 w 4774818"/>
                <a:gd name="connsiteY3" fmla="*/ 4699752 h 4774731"/>
                <a:gd name="connsiteX4" fmla="*/ 75067 w 4774818"/>
                <a:gd name="connsiteY4" fmla="*/ 2980022 h 4774731"/>
                <a:gd name="connsiteX5" fmla="*/ 4671192 w 4774818"/>
                <a:gd name="connsiteY5" fmla="*/ 1801827 h 4774731"/>
                <a:gd name="connsiteX6" fmla="*/ 1801827 w 4774818"/>
                <a:gd name="connsiteY6" fmla="*/ 103407 h 4774731"/>
                <a:gd name="connsiteX7" fmla="*/ 103407 w 4774818"/>
                <a:gd name="connsiteY7" fmla="*/ 2972772 h 4774731"/>
                <a:gd name="connsiteX8" fmla="*/ 2972772 w 4774818"/>
                <a:gd name="connsiteY8" fmla="*/ 4671192 h 4774731"/>
                <a:gd name="connsiteX9" fmla="*/ 4671192 w 4774818"/>
                <a:gd name="connsiteY9" fmla="*/ 1801827 h 4774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774818" h="4774731">
                  <a:moveTo>
                    <a:pt x="75067" y="2980022"/>
                  </a:moveTo>
                  <a:cubicBezTo>
                    <a:pt x="-251831" y="1705163"/>
                    <a:pt x="519499" y="401745"/>
                    <a:pt x="1794577" y="75067"/>
                  </a:cubicBezTo>
                  <a:cubicBezTo>
                    <a:pt x="3069655" y="-251831"/>
                    <a:pt x="4372854" y="519499"/>
                    <a:pt x="4699752" y="1794577"/>
                  </a:cubicBezTo>
                  <a:cubicBezTo>
                    <a:pt x="5026650" y="3069655"/>
                    <a:pt x="4255320" y="4372854"/>
                    <a:pt x="2980242" y="4699752"/>
                  </a:cubicBezTo>
                  <a:cubicBezTo>
                    <a:pt x="1705163" y="5026430"/>
                    <a:pt x="401745" y="4255100"/>
                    <a:pt x="75067" y="2980022"/>
                  </a:cubicBezTo>
                  <a:close/>
                  <a:moveTo>
                    <a:pt x="4671192" y="1801827"/>
                  </a:moveTo>
                  <a:cubicBezTo>
                    <a:pt x="4348468" y="542347"/>
                    <a:pt x="3061087" y="-219537"/>
                    <a:pt x="1801827" y="103407"/>
                  </a:cubicBezTo>
                  <a:cubicBezTo>
                    <a:pt x="542347" y="426131"/>
                    <a:pt x="-219537" y="1713512"/>
                    <a:pt x="103407" y="2972772"/>
                  </a:cubicBezTo>
                  <a:cubicBezTo>
                    <a:pt x="426351" y="4232033"/>
                    <a:pt x="1713512" y="4994136"/>
                    <a:pt x="2972772" y="4671192"/>
                  </a:cubicBezTo>
                  <a:cubicBezTo>
                    <a:pt x="4232252" y="4348468"/>
                    <a:pt x="4994136" y="3061087"/>
                    <a:pt x="4671192" y="1801827"/>
                  </a:cubicBezTo>
                  <a:close/>
                </a:path>
              </a:pathLst>
            </a:custGeom>
            <a:grpFill/>
            <a:ln w="219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>
                <a:latin typeface="Agency FB" panose="020B0503020202020204" pitchFamily="34" charset="0"/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993B5FC-DA5D-4D63-8B5A-2A01CC4C2140}"/>
              </a:ext>
            </a:extLst>
          </p:cNvPr>
          <p:cNvGrpSpPr/>
          <p:nvPr/>
        </p:nvGrpSpPr>
        <p:grpSpPr>
          <a:xfrm rot="1196700">
            <a:off x="1347845" y="3904891"/>
            <a:ext cx="8338616" cy="4680762"/>
            <a:chOff x="1376116" y="2177238"/>
            <a:chExt cx="8338616" cy="4680762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734333A8-ADDE-4713-9E67-E632E3D9ACEA}"/>
                </a:ext>
              </a:extLst>
            </p:cNvPr>
            <p:cNvSpPr/>
            <p:nvPr/>
          </p:nvSpPr>
          <p:spPr>
            <a:xfrm>
              <a:off x="4433781" y="2654020"/>
              <a:ext cx="5280951" cy="3072890"/>
            </a:xfrm>
            <a:custGeom>
              <a:avLst/>
              <a:gdLst>
                <a:gd name="connsiteX0" fmla="*/ 5280952 w 5280951"/>
                <a:gd name="connsiteY0" fmla="*/ 0 h 3072890"/>
                <a:gd name="connsiteX1" fmla="*/ 603570 w 5280951"/>
                <a:gd name="connsiteY1" fmla="*/ 1752054 h 3072890"/>
                <a:gd name="connsiteX2" fmla="*/ 0 w 5280951"/>
                <a:gd name="connsiteY2" fmla="*/ 3072891 h 3072890"/>
                <a:gd name="connsiteX3" fmla="*/ 2241552 w 5280951"/>
                <a:gd name="connsiteY3" fmla="*/ 2233321 h 3072890"/>
                <a:gd name="connsiteX4" fmla="*/ 3993815 w 5280951"/>
                <a:gd name="connsiteY4" fmla="*/ 2817200 h 3072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80951" h="3072890">
                  <a:moveTo>
                    <a:pt x="5280952" y="0"/>
                  </a:moveTo>
                  <a:lnTo>
                    <a:pt x="603570" y="1752054"/>
                  </a:lnTo>
                  <a:lnTo>
                    <a:pt x="0" y="3072891"/>
                  </a:lnTo>
                  <a:lnTo>
                    <a:pt x="2241552" y="2233321"/>
                  </a:lnTo>
                  <a:lnTo>
                    <a:pt x="3993815" y="2817200"/>
                  </a:lnTo>
                  <a:close/>
                </a:path>
              </a:pathLst>
            </a:custGeom>
            <a:solidFill>
              <a:srgbClr val="5CC6D6">
                <a:alpha val="20000"/>
              </a:srgbClr>
            </a:solidFill>
            <a:ln w="163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 dirty="0">
                <a:latin typeface="Agency FB" panose="020B0503020202020204" pitchFamily="34" charset="0"/>
              </a:endParaRPr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C8A341E2-0B45-432D-8A3C-94D40DF4EE0C}"/>
                </a:ext>
              </a:extLst>
            </p:cNvPr>
            <p:cNvSpPr/>
            <p:nvPr/>
          </p:nvSpPr>
          <p:spPr>
            <a:xfrm>
              <a:off x="1376116" y="2354134"/>
              <a:ext cx="5915867" cy="3036641"/>
            </a:xfrm>
            <a:custGeom>
              <a:avLst/>
              <a:gdLst>
                <a:gd name="connsiteX0" fmla="*/ 0 w 5915867"/>
                <a:gd name="connsiteY0" fmla="*/ 3036642 h 3036641"/>
                <a:gd name="connsiteX1" fmla="*/ 4164910 w 5915867"/>
                <a:gd name="connsiteY1" fmla="*/ 1476566 h 3036641"/>
                <a:gd name="connsiteX2" fmla="*/ 4617466 w 5915867"/>
                <a:gd name="connsiteY2" fmla="*/ 486287 h 3036641"/>
                <a:gd name="connsiteX3" fmla="*/ 5915868 w 5915867"/>
                <a:gd name="connsiteY3" fmla="*/ 0 h 3036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15867" h="3036641">
                  <a:moveTo>
                    <a:pt x="0" y="3036642"/>
                  </a:moveTo>
                  <a:lnTo>
                    <a:pt x="4164910" y="1476566"/>
                  </a:lnTo>
                  <a:lnTo>
                    <a:pt x="4617466" y="486287"/>
                  </a:lnTo>
                  <a:lnTo>
                    <a:pt x="5915868" y="0"/>
                  </a:lnTo>
                </a:path>
              </a:pathLst>
            </a:custGeom>
            <a:noFill/>
            <a:ln w="52348" cap="flat">
              <a:solidFill>
                <a:srgbClr val="5CC6D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th-TH" dirty="0">
                <a:latin typeface="Agency FB" panose="020B0503020202020204" pitchFamily="34" charset="0"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D33159C9-B014-4BA4-88F8-DBA1FF80574A}"/>
                </a:ext>
              </a:extLst>
            </p:cNvPr>
            <p:cNvSpPr/>
            <p:nvPr/>
          </p:nvSpPr>
          <p:spPr>
            <a:xfrm>
              <a:off x="2145231" y="3526770"/>
              <a:ext cx="4461879" cy="2271939"/>
            </a:xfrm>
            <a:custGeom>
              <a:avLst/>
              <a:gdLst>
                <a:gd name="connsiteX0" fmla="*/ 0 w 4461879"/>
                <a:gd name="connsiteY0" fmla="*/ 2271940 h 2271939"/>
                <a:gd name="connsiteX1" fmla="*/ 4130789 w 4461879"/>
                <a:gd name="connsiteY1" fmla="*/ 724690 h 2271939"/>
                <a:gd name="connsiteX2" fmla="*/ 4461880 w 4461879"/>
                <a:gd name="connsiteY2" fmla="*/ 0 h 2271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61879" h="2271939">
                  <a:moveTo>
                    <a:pt x="0" y="2271940"/>
                  </a:moveTo>
                  <a:lnTo>
                    <a:pt x="4130789" y="724690"/>
                  </a:lnTo>
                  <a:lnTo>
                    <a:pt x="4461880" y="0"/>
                  </a:lnTo>
                </a:path>
              </a:pathLst>
            </a:custGeom>
            <a:noFill/>
            <a:ln w="52348" cap="flat">
              <a:solidFill>
                <a:srgbClr val="5CC6D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th-TH">
                <a:latin typeface="Agency FB" panose="020B0503020202020204" pitchFamily="34" charset="0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F87EF33-AB45-4BEC-B01F-F784295AD442}"/>
                </a:ext>
              </a:extLst>
            </p:cNvPr>
            <p:cNvSpPr/>
            <p:nvPr/>
          </p:nvSpPr>
          <p:spPr>
            <a:xfrm>
              <a:off x="7137377" y="2251522"/>
              <a:ext cx="2169064" cy="1610127"/>
            </a:xfrm>
            <a:custGeom>
              <a:avLst/>
              <a:gdLst>
                <a:gd name="connsiteX0" fmla="*/ 0 w 2169064"/>
                <a:gd name="connsiteY0" fmla="*/ 1610128 h 1610127"/>
                <a:gd name="connsiteX1" fmla="*/ 439821 w 2169064"/>
                <a:gd name="connsiteY1" fmla="*/ 647732 h 1610127"/>
                <a:gd name="connsiteX2" fmla="*/ 2169064 w 2169064"/>
                <a:gd name="connsiteY2" fmla="*/ 0 h 1610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69064" h="1610127">
                  <a:moveTo>
                    <a:pt x="0" y="1610128"/>
                  </a:moveTo>
                  <a:lnTo>
                    <a:pt x="439821" y="647732"/>
                  </a:lnTo>
                  <a:lnTo>
                    <a:pt x="2169064" y="0"/>
                  </a:lnTo>
                </a:path>
              </a:pathLst>
            </a:custGeom>
            <a:noFill/>
            <a:ln w="52348" cap="flat">
              <a:solidFill>
                <a:srgbClr val="5CC6D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th-TH">
                <a:latin typeface="Agency FB" panose="020B0503020202020204" pitchFamily="34" charset="0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B33DF6FA-8CCD-478A-A62C-77418623E1AD}"/>
                </a:ext>
              </a:extLst>
            </p:cNvPr>
            <p:cNvSpPr/>
            <p:nvPr/>
          </p:nvSpPr>
          <p:spPr>
            <a:xfrm>
              <a:off x="7816863" y="3094996"/>
              <a:ext cx="1327135" cy="497021"/>
            </a:xfrm>
            <a:custGeom>
              <a:avLst/>
              <a:gdLst>
                <a:gd name="connsiteX0" fmla="*/ 0 w 1327135"/>
                <a:gd name="connsiteY0" fmla="*/ 497022 h 497021"/>
                <a:gd name="connsiteX1" fmla="*/ 1327135 w 1327135"/>
                <a:gd name="connsiteY1" fmla="*/ 0 h 497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27135" h="497021">
                  <a:moveTo>
                    <a:pt x="0" y="497022"/>
                  </a:moveTo>
                  <a:lnTo>
                    <a:pt x="1327135" y="0"/>
                  </a:lnTo>
                </a:path>
              </a:pathLst>
            </a:custGeom>
            <a:ln w="52348" cap="flat">
              <a:solidFill>
                <a:srgbClr val="5CC6D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th-TH">
                <a:latin typeface="Agency FB" panose="020B0503020202020204" pitchFamily="34" charset="0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0FF96DF3-5159-4B28-A785-A3DB0BB38828}"/>
                </a:ext>
              </a:extLst>
            </p:cNvPr>
            <p:cNvSpPr/>
            <p:nvPr/>
          </p:nvSpPr>
          <p:spPr>
            <a:xfrm>
              <a:off x="3768683" y="5186251"/>
              <a:ext cx="2546356" cy="953751"/>
            </a:xfrm>
            <a:custGeom>
              <a:avLst/>
              <a:gdLst>
                <a:gd name="connsiteX0" fmla="*/ 0 w 2546356"/>
                <a:gd name="connsiteY0" fmla="*/ 953752 h 953751"/>
                <a:gd name="connsiteX1" fmla="*/ 2546357 w 2546356"/>
                <a:gd name="connsiteY1" fmla="*/ 0 h 953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46356" h="953751">
                  <a:moveTo>
                    <a:pt x="0" y="953752"/>
                  </a:moveTo>
                  <a:lnTo>
                    <a:pt x="2546357" y="0"/>
                  </a:lnTo>
                </a:path>
              </a:pathLst>
            </a:custGeom>
            <a:ln w="52348" cap="flat">
              <a:solidFill>
                <a:srgbClr val="5CC6D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th-TH">
                <a:latin typeface="Agency FB" panose="020B0503020202020204" pitchFamily="34" charset="0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B628A12-FAB3-4DAE-9E79-44E77CDAEB7A}"/>
                </a:ext>
              </a:extLst>
            </p:cNvPr>
            <p:cNvSpPr/>
            <p:nvPr/>
          </p:nvSpPr>
          <p:spPr>
            <a:xfrm>
              <a:off x="7277320" y="2237885"/>
              <a:ext cx="197974" cy="169062"/>
            </a:xfrm>
            <a:custGeom>
              <a:avLst/>
              <a:gdLst>
                <a:gd name="connsiteX0" fmla="*/ 191147 w 197974"/>
                <a:gd name="connsiteY0" fmla="*/ 115273 h 169062"/>
                <a:gd name="connsiteX1" fmla="*/ 134985 w 197974"/>
                <a:gd name="connsiteY1" fmla="*/ 5830 h 169062"/>
                <a:gd name="connsiteX2" fmla="*/ 6827 w 197974"/>
                <a:gd name="connsiteY2" fmla="*/ 53790 h 169062"/>
                <a:gd name="connsiteX3" fmla="*/ 62988 w 197974"/>
                <a:gd name="connsiteY3" fmla="*/ 163232 h 169062"/>
                <a:gd name="connsiteX4" fmla="*/ 191147 w 197974"/>
                <a:gd name="connsiteY4" fmla="*/ 115273 h 169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7974" h="169062">
                  <a:moveTo>
                    <a:pt x="191147" y="115273"/>
                  </a:moveTo>
                  <a:cubicBezTo>
                    <a:pt x="211065" y="71775"/>
                    <a:pt x="185923" y="22839"/>
                    <a:pt x="134985" y="5830"/>
                  </a:cubicBezTo>
                  <a:cubicBezTo>
                    <a:pt x="84049" y="-11179"/>
                    <a:pt x="26745" y="10292"/>
                    <a:pt x="6827" y="53790"/>
                  </a:cubicBezTo>
                  <a:cubicBezTo>
                    <a:pt x="-13090" y="97288"/>
                    <a:pt x="12052" y="146223"/>
                    <a:pt x="62988" y="163232"/>
                  </a:cubicBezTo>
                  <a:cubicBezTo>
                    <a:pt x="114089" y="180241"/>
                    <a:pt x="171393" y="158771"/>
                    <a:pt x="191147" y="115273"/>
                  </a:cubicBezTo>
                  <a:close/>
                </a:path>
              </a:pathLst>
            </a:custGeom>
            <a:solidFill>
              <a:srgbClr val="5CC6D6"/>
            </a:solidFill>
            <a:ln w="163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>
                <a:latin typeface="Agency FB" panose="020B0503020202020204" pitchFamily="34" charset="0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45A44EBD-CB72-48C4-A050-7BE3A9705391}"/>
                </a:ext>
              </a:extLst>
            </p:cNvPr>
            <p:cNvSpPr/>
            <p:nvPr/>
          </p:nvSpPr>
          <p:spPr>
            <a:xfrm>
              <a:off x="3635953" y="2292929"/>
              <a:ext cx="4860886" cy="1346908"/>
            </a:xfrm>
            <a:custGeom>
              <a:avLst/>
              <a:gdLst>
                <a:gd name="connsiteX0" fmla="*/ 0 w 4860886"/>
                <a:gd name="connsiteY0" fmla="*/ 1346908 h 1346908"/>
                <a:gd name="connsiteX1" fmla="*/ 1880912 w 4860886"/>
                <a:gd name="connsiteY1" fmla="*/ 642294 h 1346908"/>
                <a:gd name="connsiteX2" fmla="*/ 2550439 w 4860886"/>
                <a:gd name="connsiteY2" fmla="*/ 865362 h 1346908"/>
                <a:gd name="connsiteX3" fmla="*/ 4860887 w 4860886"/>
                <a:gd name="connsiteY3" fmla="*/ 0 h 1346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60886" h="1346908">
                  <a:moveTo>
                    <a:pt x="0" y="1346908"/>
                  </a:moveTo>
                  <a:lnTo>
                    <a:pt x="1880912" y="642294"/>
                  </a:lnTo>
                  <a:lnTo>
                    <a:pt x="2550439" y="865362"/>
                  </a:lnTo>
                  <a:lnTo>
                    <a:pt x="4860887" y="0"/>
                  </a:lnTo>
                </a:path>
              </a:pathLst>
            </a:custGeom>
            <a:noFill/>
            <a:ln w="52348" cap="flat">
              <a:solidFill>
                <a:srgbClr val="5CC6D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th-TH">
                <a:latin typeface="Agency FB" panose="020B0503020202020204" pitchFamily="34" charset="0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4036F07A-6405-4DBF-B592-AF02FCC41A5C}"/>
                </a:ext>
              </a:extLst>
            </p:cNvPr>
            <p:cNvSpPr/>
            <p:nvPr/>
          </p:nvSpPr>
          <p:spPr>
            <a:xfrm>
              <a:off x="8480869" y="2177238"/>
              <a:ext cx="197974" cy="169062"/>
            </a:xfrm>
            <a:custGeom>
              <a:avLst/>
              <a:gdLst>
                <a:gd name="connsiteX0" fmla="*/ 191147 w 197974"/>
                <a:gd name="connsiteY0" fmla="*/ 115273 h 169062"/>
                <a:gd name="connsiteX1" fmla="*/ 134986 w 197974"/>
                <a:gd name="connsiteY1" fmla="*/ 5830 h 169062"/>
                <a:gd name="connsiteX2" fmla="*/ 6828 w 197974"/>
                <a:gd name="connsiteY2" fmla="*/ 53790 h 169062"/>
                <a:gd name="connsiteX3" fmla="*/ 62988 w 197974"/>
                <a:gd name="connsiteY3" fmla="*/ 163232 h 169062"/>
                <a:gd name="connsiteX4" fmla="*/ 191147 w 197974"/>
                <a:gd name="connsiteY4" fmla="*/ 115273 h 169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7974" h="169062">
                  <a:moveTo>
                    <a:pt x="191147" y="115273"/>
                  </a:moveTo>
                  <a:cubicBezTo>
                    <a:pt x="211064" y="71775"/>
                    <a:pt x="185923" y="22839"/>
                    <a:pt x="134986" y="5830"/>
                  </a:cubicBezTo>
                  <a:cubicBezTo>
                    <a:pt x="84049" y="-11179"/>
                    <a:pt x="26745" y="10292"/>
                    <a:pt x="6828" y="53790"/>
                  </a:cubicBezTo>
                  <a:cubicBezTo>
                    <a:pt x="-13090" y="97288"/>
                    <a:pt x="12051" y="146223"/>
                    <a:pt x="62988" y="163232"/>
                  </a:cubicBezTo>
                  <a:cubicBezTo>
                    <a:pt x="113926" y="180241"/>
                    <a:pt x="171229" y="158771"/>
                    <a:pt x="191147" y="115273"/>
                  </a:cubicBezTo>
                  <a:close/>
                </a:path>
              </a:pathLst>
            </a:custGeom>
            <a:noFill/>
            <a:ln w="52348" cap="flat">
              <a:solidFill>
                <a:srgbClr val="5CC6D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th-TH">
                <a:latin typeface="Agency FB" panose="020B0503020202020204" pitchFamily="34" charset="0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B6F8D078-78F9-42AD-BD05-C244C7E8B3D4}"/>
                </a:ext>
              </a:extLst>
            </p:cNvPr>
            <p:cNvSpPr/>
            <p:nvPr/>
          </p:nvSpPr>
          <p:spPr>
            <a:xfrm>
              <a:off x="2370203" y="3976251"/>
              <a:ext cx="3467792" cy="2084981"/>
            </a:xfrm>
            <a:custGeom>
              <a:avLst/>
              <a:gdLst>
                <a:gd name="connsiteX0" fmla="*/ 0 w 3467792"/>
                <a:gd name="connsiteY0" fmla="*/ 2084981 h 2084981"/>
                <a:gd name="connsiteX1" fmla="*/ 1293994 w 3467792"/>
                <a:gd name="connsiteY1" fmla="*/ 1600228 h 2084981"/>
                <a:gd name="connsiteX2" fmla="*/ 1727448 w 3467792"/>
                <a:gd name="connsiteY2" fmla="*/ 651914 h 2084981"/>
                <a:gd name="connsiteX3" fmla="*/ 3467793 w 3467792"/>
                <a:gd name="connsiteY3" fmla="*/ 0 h 2084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67792" h="2084981">
                  <a:moveTo>
                    <a:pt x="0" y="2084981"/>
                  </a:moveTo>
                  <a:lnTo>
                    <a:pt x="1293994" y="1600228"/>
                  </a:lnTo>
                  <a:lnTo>
                    <a:pt x="1727448" y="651914"/>
                  </a:lnTo>
                  <a:lnTo>
                    <a:pt x="3467793" y="0"/>
                  </a:lnTo>
                </a:path>
              </a:pathLst>
            </a:custGeom>
            <a:noFill/>
            <a:ln w="52348" cap="flat">
              <a:solidFill>
                <a:srgbClr val="5CC6D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th-TH">
                <a:latin typeface="Agency FB" panose="020B0503020202020204" pitchFamily="34" charset="0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3DEE60FD-8346-4543-A47E-5415E10D5E28}"/>
                </a:ext>
              </a:extLst>
            </p:cNvPr>
            <p:cNvSpPr/>
            <p:nvPr/>
          </p:nvSpPr>
          <p:spPr>
            <a:xfrm>
              <a:off x="6860899" y="3018317"/>
              <a:ext cx="2610844" cy="1365450"/>
            </a:xfrm>
            <a:custGeom>
              <a:avLst/>
              <a:gdLst>
                <a:gd name="connsiteX0" fmla="*/ 2610844 w 2610844"/>
                <a:gd name="connsiteY0" fmla="*/ 0 h 1365450"/>
                <a:gd name="connsiteX1" fmla="*/ 213706 w 2610844"/>
                <a:gd name="connsiteY1" fmla="*/ 897985 h 1365450"/>
                <a:gd name="connsiteX2" fmla="*/ 0 w 2610844"/>
                <a:gd name="connsiteY2" fmla="*/ 1365451 h 1365450"/>
                <a:gd name="connsiteX3" fmla="*/ 1093021 w 2610844"/>
                <a:gd name="connsiteY3" fmla="*/ 956122 h 1365450"/>
                <a:gd name="connsiteX4" fmla="*/ 1549985 w 2610844"/>
                <a:gd name="connsiteY4" fmla="*/ 1108366 h 1365450"/>
                <a:gd name="connsiteX5" fmla="*/ 2214450 w 2610844"/>
                <a:gd name="connsiteY5" fmla="*/ 859506 h 1365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0844" h="1365450">
                  <a:moveTo>
                    <a:pt x="2610844" y="0"/>
                  </a:moveTo>
                  <a:lnTo>
                    <a:pt x="213706" y="897985"/>
                  </a:lnTo>
                  <a:lnTo>
                    <a:pt x="0" y="1365451"/>
                  </a:lnTo>
                  <a:lnTo>
                    <a:pt x="1093021" y="956122"/>
                  </a:lnTo>
                  <a:lnTo>
                    <a:pt x="1549985" y="1108366"/>
                  </a:lnTo>
                  <a:lnTo>
                    <a:pt x="2214450" y="859506"/>
                  </a:lnTo>
                  <a:close/>
                </a:path>
              </a:pathLst>
            </a:custGeom>
            <a:solidFill>
              <a:srgbClr val="5CC6D6">
                <a:alpha val="20000"/>
              </a:srgbClr>
            </a:solidFill>
            <a:ln w="163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>
                <a:latin typeface="Agency FB" panose="020B0503020202020204" pitchFamily="34" charset="0"/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B45A4CC8-CDEF-41FB-B12F-6EAA1CEB8DF8}"/>
                </a:ext>
              </a:extLst>
            </p:cNvPr>
            <p:cNvSpPr/>
            <p:nvPr/>
          </p:nvSpPr>
          <p:spPr>
            <a:xfrm>
              <a:off x="4434291" y="4921777"/>
              <a:ext cx="3844268" cy="1936223"/>
            </a:xfrm>
            <a:custGeom>
              <a:avLst/>
              <a:gdLst>
                <a:gd name="connsiteX0" fmla="*/ 0 w 3844268"/>
                <a:gd name="connsiteY0" fmla="*/ 1440038 h 1936223"/>
                <a:gd name="connsiteX1" fmla="*/ 3844269 w 3844268"/>
                <a:gd name="connsiteY1" fmla="*/ 0 h 1936223"/>
                <a:gd name="connsiteX2" fmla="*/ 3540117 w 3844268"/>
                <a:gd name="connsiteY2" fmla="*/ 665716 h 1936223"/>
                <a:gd name="connsiteX3" fmla="*/ 1765977 w 3844268"/>
                <a:gd name="connsiteY3" fmla="*/ 1330178 h 1936223"/>
                <a:gd name="connsiteX4" fmla="*/ 1489089 w 3844268"/>
                <a:gd name="connsiteY4" fmla="*/ 1936224 h 1936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44268" h="1936223">
                  <a:moveTo>
                    <a:pt x="0" y="1440038"/>
                  </a:moveTo>
                  <a:lnTo>
                    <a:pt x="3844269" y="0"/>
                  </a:lnTo>
                  <a:lnTo>
                    <a:pt x="3540117" y="665716"/>
                  </a:lnTo>
                  <a:lnTo>
                    <a:pt x="1765977" y="1330178"/>
                  </a:lnTo>
                  <a:lnTo>
                    <a:pt x="1489089" y="1936224"/>
                  </a:lnTo>
                  <a:close/>
                </a:path>
              </a:pathLst>
            </a:custGeom>
            <a:solidFill>
              <a:srgbClr val="5CC6D6">
                <a:alpha val="20000"/>
              </a:srgbClr>
            </a:solidFill>
            <a:ln w="163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>
                <a:latin typeface="Agency FB" panose="020B0503020202020204" pitchFamily="34" charset="0"/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AAF8A846-56F7-4BBB-A267-1582BC33E766}"/>
                </a:ext>
              </a:extLst>
            </p:cNvPr>
            <p:cNvSpPr/>
            <p:nvPr/>
          </p:nvSpPr>
          <p:spPr>
            <a:xfrm>
              <a:off x="2690191" y="3773957"/>
              <a:ext cx="3456038" cy="1101951"/>
            </a:xfrm>
            <a:custGeom>
              <a:avLst/>
              <a:gdLst>
                <a:gd name="connsiteX0" fmla="*/ 0 w 3456038"/>
                <a:gd name="connsiteY0" fmla="*/ 937859 h 1101951"/>
                <a:gd name="connsiteX1" fmla="*/ 2503747 w 3456038"/>
                <a:gd name="connsiteY1" fmla="*/ 0 h 1101951"/>
                <a:gd name="connsiteX2" fmla="*/ 3456038 w 3456038"/>
                <a:gd name="connsiteY2" fmla="*/ 317313 h 1101951"/>
                <a:gd name="connsiteX3" fmla="*/ 1839934 w 3456038"/>
                <a:gd name="connsiteY3" fmla="*/ 922662 h 1101951"/>
                <a:gd name="connsiteX4" fmla="*/ 1376440 w 3456038"/>
                <a:gd name="connsiteY4" fmla="*/ 768327 h 1101951"/>
                <a:gd name="connsiteX5" fmla="*/ 485533 w 3456038"/>
                <a:gd name="connsiteY5" fmla="*/ 1101952 h 1101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56038" h="1101951">
                  <a:moveTo>
                    <a:pt x="0" y="937859"/>
                  </a:moveTo>
                  <a:lnTo>
                    <a:pt x="2503747" y="0"/>
                  </a:lnTo>
                  <a:lnTo>
                    <a:pt x="3456038" y="317313"/>
                  </a:lnTo>
                  <a:lnTo>
                    <a:pt x="1839934" y="922662"/>
                  </a:lnTo>
                  <a:lnTo>
                    <a:pt x="1376440" y="768327"/>
                  </a:lnTo>
                  <a:lnTo>
                    <a:pt x="485533" y="1101952"/>
                  </a:lnTo>
                  <a:close/>
                </a:path>
              </a:pathLst>
            </a:custGeom>
            <a:solidFill>
              <a:srgbClr val="5CC6D6">
                <a:alpha val="20000"/>
              </a:srgbClr>
            </a:solidFill>
            <a:ln w="163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>
                <a:latin typeface="Agency FB" panose="020B0503020202020204" pitchFamily="34" charset="0"/>
              </a:endParaRPr>
            </a:p>
          </p:txBody>
        </p:sp>
      </p:grpSp>
      <p:pic>
        <p:nvPicPr>
          <p:cNvPr id="45" name="Graphic 44">
            <a:extLst>
              <a:ext uri="{FF2B5EF4-FFF2-40B4-BE49-F238E27FC236}">
                <a16:creationId xmlns:a16="http://schemas.microsoft.com/office/drawing/2014/main" id="{1031D997-5091-4D04-B2EF-7F0C23F42B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3054867">
            <a:off x="2474920" y="1856994"/>
            <a:ext cx="3490933" cy="3490933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B96B3689-A624-49FD-8B6C-BCF3932158C5}"/>
              </a:ext>
            </a:extLst>
          </p:cNvPr>
          <p:cNvSpPr/>
          <p:nvPr/>
        </p:nvSpPr>
        <p:spPr>
          <a:xfrm>
            <a:off x="3577531" y="3365461"/>
            <a:ext cx="4895597" cy="10739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4000" b="1" i="1" dirty="0">
                <a:solidFill>
                  <a:schemeClr val="bg1">
                    <a:lumMod val="95000"/>
                  </a:schemeClr>
                </a:solidFill>
                <a:latin typeface="Albany AMT" panose="020B0604020202020204" pitchFamily="34" charset="0"/>
                <a:cs typeface="Albany AMT" panose="020B0604020202020204" pitchFamily="34" charset="0"/>
              </a:rPr>
              <a:t>แนวคิดการออกแบบ</a:t>
            </a:r>
            <a:endParaRPr lang="th-TH" sz="49600" b="1" i="1" dirty="0">
              <a:solidFill>
                <a:schemeClr val="bg1">
                  <a:lumMod val="95000"/>
                </a:schemeClr>
              </a:solidFill>
              <a:latin typeface="Albany AMT" panose="020B0604020202020204" pitchFamily="34" charset="0"/>
              <a:cs typeface="Arial Unicode MS" panose="020B0604020202020204" pitchFamily="34" charset="-128"/>
            </a:endParaRPr>
          </a:p>
        </p:txBody>
      </p:sp>
      <p:grpSp>
        <p:nvGrpSpPr>
          <p:cNvPr id="47" name="Graphic 36">
            <a:extLst>
              <a:ext uri="{FF2B5EF4-FFF2-40B4-BE49-F238E27FC236}">
                <a16:creationId xmlns:a16="http://schemas.microsoft.com/office/drawing/2014/main" id="{A805AFF5-917D-4B4C-95A6-0EC89BD358BD}"/>
              </a:ext>
            </a:extLst>
          </p:cNvPr>
          <p:cNvGrpSpPr/>
          <p:nvPr/>
        </p:nvGrpSpPr>
        <p:grpSpPr>
          <a:xfrm rot="16200000">
            <a:off x="10315833" y="823783"/>
            <a:ext cx="3058050" cy="1334364"/>
            <a:chOff x="4071077" y="2539688"/>
            <a:chExt cx="3058050" cy="1334364"/>
          </a:xfrm>
          <a:solidFill>
            <a:srgbClr val="FFFFFF"/>
          </a:solidFill>
        </p:grpSpPr>
        <p:grpSp>
          <p:nvGrpSpPr>
            <p:cNvPr id="48" name="Graphic 36">
              <a:extLst>
                <a:ext uri="{FF2B5EF4-FFF2-40B4-BE49-F238E27FC236}">
                  <a16:creationId xmlns:a16="http://schemas.microsoft.com/office/drawing/2014/main" id="{70F8044B-4BF3-4DF5-8FE0-83A7B2963810}"/>
                </a:ext>
              </a:extLst>
            </p:cNvPr>
            <p:cNvGrpSpPr/>
            <p:nvPr/>
          </p:nvGrpSpPr>
          <p:grpSpPr>
            <a:xfrm>
              <a:off x="4071077" y="3855277"/>
              <a:ext cx="3058050" cy="18775"/>
              <a:chOff x="4071077" y="3855277"/>
              <a:chExt cx="3058050" cy="18775"/>
            </a:xfrm>
            <a:solidFill>
              <a:srgbClr val="FFFFFF"/>
            </a:solidFill>
          </p:grpSpPr>
          <p:sp>
            <p:nvSpPr>
              <p:cNvPr id="161" name="Freeform: Shape 160">
                <a:extLst>
                  <a:ext uri="{FF2B5EF4-FFF2-40B4-BE49-F238E27FC236}">
                    <a16:creationId xmlns:a16="http://schemas.microsoft.com/office/drawing/2014/main" id="{DCA3D7EF-32F2-4E75-B148-2F139B4A0A98}"/>
                  </a:ext>
                </a:extLst>
              </p:cNvPr>
              <p:cNvSpPr/>
              <p:nvPr/>
            </p:nvSpPr>
            <p:spPr>
              <a:xfrm>
                <a:off x="7110351" y="385527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62" name="Freeform: Shape 161">
                <a:extLst>
                  <a:ext uri="{FF2B5EF4-FFF2-40B4-BE49-F238E27FC236}">
                    <a16:creationId xmlns:a16="http://schemas.microsoft.com/office/drawing/2014/main" id="{7C8498A0-7BBD-4A62-914B-8D493CA97886}"/>
                  </a:ext>
                </a:extLst>
              </p:cNvPr>
              <p:cNvSpPr/>
              <p:nvPr/>
            </p:nvSpPr>
            <p:spPr>
              <a:xfrm>
                <a:off x="6893326" y="385527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049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63" name="Freeform: Shape 162">
                <a:extLst>
                  <a:ext uri="{FF2B5EF4-FFF2-40B4-BE49-F238E27FC236}">
                    <a16:creationId xmlns:a16="http://schemas.microsoft.com/office/drawing/2014/main" id="{BB596CBF-AB21-46FB-936D-1DBECC1969AB}"/>
                  </a:ext>
                </a:extLst>
              </p:cNvPr>
              <p:cNvSpPr/>
              <p:nvPr/>
            </p:nvSpPr>
            <p:spPr>
              <a:xfrm>
                <a:off x="6676116" y="385527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64" name="Freeform: Shape 163">
                <a:extLst>
                  <a:ext uri="{FF2B5EF4-FFF2-40B4-BE49-F238E27FC236}">
                    <a16:creationId xmlns:a16="http://schemas.microsoft.com/office/drawing/2014/main" id="{755325AF-40B6-4244-9CD1-56A236B6C620}"/>
                  </a:ext>
                </a:extLst>
              </p:cNvPr>
              <p:cNvSpPr/>
              <p:nvPr/>
            </p:nvSpPr>
            <p:spPr>
              <a:xfrm>
                <a:off x="6459091" y="385527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65" name="Freeform: Shape 164">
                <a:extLst>
                  <a:ext uri="{FF2B5EF4-FFF2-40B4-BE49-F238E27FC236}">
                    <a16:creationId xmlns:a16="http://schemas.microsoft.com/office/drawing/2014/main" id="{15B87F1C-1A15-4CE4-AAC5-19DC04F67184}"/>
                  </a:ext>
                </a:extLst>
              </p:cNvPr>
              <p:cNvSpPr/>
              <p:nvPr/>
            </p:nvSpPr>
            <p:spPr>
              <a:xfrm>
                <a:off x="6242066" y="385527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050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66" name="Freeform: Shape 165">
                <a:extLst>
                  <a:ext uri="{FF2B5EF4-FFF2-40B4-BE49-F238E27FC236}">
                    <a16:creationId xmlns:a16="http://schemas.microsoft.com/office/drawing/2014/main" id="{E6767CCB-B2E7-4EDC-8CEA-742A7DDE7606}"/>
                  </a:ext>
                </a:extLst>
              </p:cNvPr>
              <p:cNvSpPr/>
              <p:nvPr/>
            </p:nvSpPr>
            <p:spPr>
              <a:xfrm>
                <a:off x="6024856" y="385527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67" name="Freeform: Shape 166">
                <a:extLst>
                  <a:ext uri="{FF2B5EF4-FFF2-40B4-BE49-F238E27FC236}">
                    <a16:creationId xmlns:a16="http://schemas.microsoft.com/office/drawing/2014/main" id="{C7D9EB42-E328-4B03-8584-6F2C2465D868}"/>
                  </a:ext>
                </a:extLst>
              </p:cNvPr>
              <p:cNvSpPr/>
              <p:nvPr/>
            </p:nvSpPr>
            <p:spPr>
              <a:xfrm>
                <a:off x="5807831" y="385527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68" name="Freeform: Shape 167">
                <a:extLst>
                  <a:ext uri="{FF2B5EF4-FFF2-40B4-BE49-F238E27FC236}">
                    <a16:creationId xmlns:a16="http://schemas.microsoft.com/office/drawing/2014/main" id="{48F94149-D40F-4094-9F47-9F3C6330DAAF}"/>
                  </a:ext>
                </a:extLst>
              </p:cNvPr>
              <p:cNvSpPr/>
              <p:nvPr/>
            </p:nvSpPr>
            <p:spPr>
              <a:xfrm>
                <a:off x="5590806" y="385527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050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69" name="Freeform: Shape 168">
                <a:extLst>
                  <a:ext uri="{FF2B5EF4-FFF2-40B4-BE49-F238E27FC236}">
                    <a16:creationId xmlns:a16="http://schemas.microsoft.com/office/drawing/2014/main" id="{D999F739-CEBE-402B-86DE-25498392C9C1}"/>
                  </a:ext>
                </a:extLst>
              </p:cNvPr>
              <p:cNvSpPr/>
              <p:nvPr/>
            </p:nvSpPr>
            <p:spPr>
              <a:xfrm>
                <a:off x="5373596" y="385527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70" name="Freeform: Shape 169">
                <a:extLst>
                  <a:ext uri="{FF2B5EF4-FFF2-40B4-BE49-F238E27FC236}">
                    <a16:creationId xmlns:a16="http://schemas.microsoft.com/office/drawing/2014/main" id="{27CE2D44-6B89-432F-B08A-469960CEC3EC}"/>
                  </a:ext>
                </a:extLst>
              </p:cNvPr>
              <p:cNvSpPr/>
              <p:nvPr/>
            </p:nvSpPr>
            <p:spPr>
              <a:xfrm>
                <a:off x="5156571" y="385527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71" name="Freeform: Shape 170">
                <a:extLst>
                  <a:ext uri="{FF2B5EF4-FFF2-40B4-BE49-F238E27FC236}">
                    <a16:creationId xmlns:a16="http://schemas.microsoft.com/office/drawing/2014/main" id="{85543AE5-7AC7-4441-80F4-1279CB17CD8D}"/>
                  </a:ext>
                </a:extLst>
              </p:cNvPr>
              <p:cNvSpPr/>
              <p:nvPr/>
            </p:nvSpPr>
            <p:spPr>
              <a:xfrm>
                <a:off x="4939362" y="385527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72" name="Freeform: Shape 171">
                <a:extLst>
                  <a:ext uri="{FF2B5EF4-FFF2-40B4-BE49-F238E27FC236}">
                    <a16:creationId xmlns:a16="http://schemas.microsoft.com/office/drawing/2014/main" id="{C3C99FD6-AF79-474C-9EE3-E9895AA8A8A3}"/>
                  </a:ext>
                </a:extLst>
              </p:cNvPr>
              <p:cNvSpPr/>
              <p:nvPr/>
            </p:nvSpPr>
            <p:spPr>
              <a:xfrm>
                <a:off x="4722336" y="385527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73" name="Freeform: Shape 172">
                <a:extLst>
                  <a:ext uri="{FF2B5EF4-FFF2-40B4-BE49-F238E27FC236}">
                    <a16:creationId xmlns:a16="http://schemas.microsoft.com/office/drawing/2014/main" id="{315EA4B9-AFC9-4C7A-8D8E-14F8565A5BA2}"/>
                  </a:ext>
                </a:extLst>
              </p:cNvPr>
              <p:cNvSpPr/>
              <p:nvPr/>
            </p:nvSpPr>
            <p:spPr>
              <a:xfrm>
                <a:off x="4505311" y="385527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74" name="Freeform: Shape 173">
                <a:extLst>
                  <a:ext uri="{FF2B5EF4-FFF2-40B4-BE49-F238E27FC236}">
                    <a16:creationId xmlns:a16="http://schemas.microsoft.com/office/drawing/2014/main" id="{1ED56B66-B8F2-48EF-A938-5A8782F7B2B4}"/>
                  </a:ext>
                </a:extLst>
              </p:cNvPr>
              <p:cNvSpPr/>
              <p:nvPr/>
            </p:nvSpPr>
            <p:spPr>
              <a:xfrm>
                <a:off x="4288102" y="385527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75" name="Freeform: Shape 174">
                <a:extLst>
                  <a:ext uri="{FF2B5EF4-FFF2-40B4-BE49-F238E27FC236}">
                    <a16:creationId xmlns:a16="http://schemas.microsoft.com/office/drawing/2014/main" id="{3946E700-1EE3-4902-9E4F-8D57178162C1}"/>
                  </a:ext>
                </a:extLst>
              </p:cNvPr>
              <p:cNvSpPr/>
              <p:nvPr/>
            </p:nvSpPr>
            <p:spPr>
              <a:xfrm>
                <a:off x="4071077" y="385527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</p:grpSp>
        <p:grpSp>
          <p:nvGrpSpPr>
            <p:cNvPr id="49" name="Graphic 36">
              <a:extLst>
                <a:ext uri="{FF2B5EF4-FFF2-40B4-BE49-F238E27FC236}">
                  <a16:creationId xmlns:a16="http://schemas.microsoft.com/office/drawing/2014/main" id="{368A99D2-0F23-4386-B031-20E027BFE8D8}"/>
                </a:ext>
              </a:extLst>
            </p:cNvPr>
            <p:cNvGrpSpPr/>
            <p:nvPr/>
          </p:nvGrpSpPr>
          <p:grpSpPr>
            <a:xfrm>
              <a:off x="4071077" y="3659788"/>
              <a:ext cx="3058050" cy="18775"/>
              <a:chOff x="4071077" y="3659788"/>
              <a:chExt cx="3058050" cy="18775"/>
            </a:xfrm>
            <a:solidFill>
              <a:srgbClr val="FFFFFF"/>
            </a:solidFill>
          </p:grpSpPr>
          <p:sp>
            <p:nvSpPr>
              <p:cNvPr id="146" name="Freeform: Shape 145">
                <a:extLst>
                  <a:ext uri="{FF2B5EF4-FFF2-40B4-BE49-F238E27FC236}">
                    <a16:creationId xmlns:a16="http://schemas.microsoft.com/office/drawing/2014/main" id="{80622DAF-325D-4520-A5D8-721391FAB252}"/>
                  </a:ext>
                </a:extLst>
              </p:cNvPr>
              <p:cNvSpPr/>
              <p:nvPr/>
            </p:nvSpPr>
            <p:spPr>
              <a:xfrm>
                <a:off x="7110351" y="365978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592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id="{03BAB83B-02DF-487E-85CF-153A6200A4EA}"/>
                  </a:ext>
                </a:extLst>
              </p:cNvPr>
              <p:cNvSpPr/>
              <p:nvPr/>
            </p:nvSpPr>
            <p:spPr>
              <a:xfrm>
                <a:off x="6893326" y="365978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049" y="18592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48" name="Freeform: Shape 147">
                <a:extLst>
                  <a:ext uri="{FF2B5EF4-FFF2-40B4-BE49-F238E27FC236}">
                    <a16:creationId xmlns:a16="http://schemas.microsoft.com/office/drawing/2014/main" id="{3BFD7282-0082-4C87-AA48-D68B57ECD6A6}"/>
                  </a:ext>
                </a:extLst>
              </p:cNvPr>
              <p:cNvSpPr/>
              <p:nvPr/>
            </p:nvSpPr>
            <p:spPr>
              <a:xfrm>
                <a:off x="6676116" y="365978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592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49" name="Freeform: Shape 148">
                <a:extLst>
                  <a:ext uri="{FF2B5EF4-FFF2-40B4-BE49-F238E27FC236}">
                    <a16:creationId xmlns:a16="http://schemas.microsoft.com/office/drawing/2014/main" id="{C82A3BD2-14EF-4687-907B-61A1F7A9174F}"/>
                  </a:ext>
                </a:extLst>
              </p:cNvPr>
              <p:cNvSpPr/>
              <p:nvPr/>
            </p:nvSpPr>
            <p:spPr>
              <a:xfrm>
                <a:off x="6459091" y="365978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94699CFE-D86F-4F49-B87D-8A0DEDAA6733}"/>
                  </a:ext>
                </a:extLst>
              </p:cNvPr>
              <p:cNvSpPr/>
              <p:nvPr/>
            </p:nvSpPr>
            <p:spPr>
              <a:xfrm>
                <a:off x="6242066" y="365978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050" y="18592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F625DF46-CD91-4282-9D89-FD1C55AB2BC7}"/>
                  </a:ext>
                </a:extLst>
              </p:cNvPr>
              <p:cNvSpPr/>
              <p:nvPr/>
            </p:nvSpPr>
            <p:spPr>
              <a:xfrm>
                <a:off x="6024856" y="365978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592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52" name="Freeform: Shape 151">
                <a:extLst>
                  <a:ext uri="{FF2B5EF4-FFF2-40B4-BE49-F238E27FC236}">
                    <a16:creationId xmlns:a16="http://schemas.microsoft.com/office/drawing/2014/main" id="{F62A9B53-DD5B-45DC-82D0-1539A01C8528}"/>
                  </a:ext>
                </a:extLst>
              </p:cNvPr>
              <p:cNvSpPr/>
              <p:nvPr/>
            </p:nvSpPr>
            <p:spPr>
              <a:xfrm>
                <a:off x="5807831" y="365978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592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53" name="Freeform: Shape 152">
                <a:extLst>
                  <a:ext uri="{FF2B5EF4-FFF2-40B4-BE49-F238E27FC236}">
                    <a16:creationId xmlns:a16="http://schemas.microsoft.com/office/drawing/2014/main" id="{8CDEA17B-6A0C-40A7-B984-E2DCB442F561}"/>
                  </a:ext>
                </a:extLst>
              </p:cNvPr>
              <p:cNvSpPr/>
              <p:nvPr/>
            </p:nvSpPr>
            <p:spPr>
              <a:xfrm>
                <a:off x="5590806" y="365978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050" y="18592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54" name="Freeform: Shape 153">
                <a:extLst>
                  <a:ext uri="{FF2B5EF4-FFF2-40B4-BE49-F238E27FC236}">
                    <a16:creationId xmlns:a16="http://schemas.microsoft.com/office/drawing/2014/main" id="{C9C049C7-0000-44B3-993F-5F6189665D25}"/>
                  </a:ext>
                </a:extLst>
              </p:cNvPr>
              <p:cNvSpPr/>
              <p:nvPr/>
            </p:nvSpPr>
            <p:spPr>
              <a:xfrm>
                <a:off x="5373596" y="365978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592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55" name="Freeform: Shape 154">
                <a:extLst>
                  <a:ext uri="{FF2B5EF4-FFF2-40B4-BE49-F238E27FC236}">
                    <a16:creationId xmlns:a16="http://schemas.microsoft.com/office/drawing/2014/main" id="{26B35D65-495D-45C6-885B-180D7AC5ABEE}"/>
                  </a:ext>
                </a:extLst>
              </p:cNvPr>
              <p:cNvSpPr/>
              <p:nvPr/>
            </p:nvSpPr>
            <p:spPr>
              <a:xfrm>
                <a:off x="5156571" y="365978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592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56" name="Freeform: Shape 155">
                <a:extLst>
                  <a:ext uri="{FF2B5EF4-FFF2-40B4-BE49-F238E27FC236}">
                    <a16:creationId xmlns:a16="http://schemas.microsoft.com/office/drawing/2014/main" id="{F40EF46C-1460-4355-AACC-11596407D952}"/>
                  </a:ext>
                </a:extLst>
              </p:cNvPr>
              <p:cNvSpPr/>
              <p:nvPr/>
            </p:nvSpPr>
            <p:spPr>
              <a:xfrm>
                <a:off x="4939362" y="365978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592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57" name="Freeform: Shape 156">
                <a:extLst>
                  <a:ext uri="{FF2B5EF4-FFF2-40B4-BE49-F238E27FC236}">
                    <a16:creationId xmlns:a16="http://schemas.microsoft.com/office/drawing/2014/main" id="{91AED58A-D8FE-4861-878D-4C181B77DE66}"/>
                  </a:ext>
                </a:extLst>
              </p:cNvPr>
              <p:cNvSpPr/>
              <p:nvPr/>
            </p:nvSpPr>
            <p:spPr>
              <a:xfrm>
                <a:off x="4722336" y="365978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592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58" name="Freeform: Shape 157">
                <a:extLst>
                  <a:ext uri="{FF2B5EF4-FFF2-40B4-BE49-F238E27FC236}">
                    <a16:creationId xmlns:a16="http://schemas.microsoft.com/office/drawing/2014/main" id="{424EE8E4-581E-4294-9D67-CA64EA0564EE}"/>
                  </a:ext>
                </a:extLst>
              </p:cNvPr>
              <p:cNvSpPr/>
              <p:nvPr/>
            </p:nvSpPr>
            <p:spPr>
              <a:xfrm>
                <a:off x="4505311" y="365978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59" name="Freeform: Shape 158">
                <a:extLst>
                  <a:ext uri="{FF2B5EF4-FFF2-40B4-BE49-F238E27FC236}">
                    <a16:creationId xmlns:a16="http://schemas.microsoft.com/office/drawing/2014/main" id="{8FD75CE8-B4EF-49D4-806B-3F0F1E19B24B}"/>
                  </a:ext>
                </a:extLst>
              </p:cNvPr>
              <p:cNvSpPr/>
              <p:nvPr/>
            </p:nvSpPr>
            <p:spPr>
              <a:xfrm>
                <a:off x="4288102" y="365978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592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60" name="Freeform: Shape 159">
                <a:extLst>
                  <a:ext uri="{FF2B5EF4-FFF2-40B4-BE49-F238E27FC236}">
                    <a16:creationId xmlns:a16="http://schemas.microsoft.com/office/drawing/2014/main" id="{2D58A4A5-2895-4AD6-9171-1CAB0B39B1B7}"/>
                  </a:ext>
                </a:extLst>
              </p:cNvPr>
              <p:cNvSpPr/>
              <p:nvPr/>
            </p:nvSpPr>
            <p:spPr>
              <a:xfrm>
                <a:off x="4071077" y="365978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592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</p:grpSp>
        <p:grpSp>
          <p:nvGrpSpPr>
            <p:cNvPr id="50" name="Graphic 36">
              <a:extLst>
                <a:ext uri="{FF2B5EF4-FFF2-40B4-BE49-F238E27FC236}">
                  <a16:creationId xmlns:a16="http://schemas.microsoft.com/office/drawing/2014/main" id="{B20AF5B2-C8E0-4688-AA97-746E41C2DB76}"/>
                </a:ext>
              </a:extLst>
            </p:cNvPr>
            <p:cNvGrpSpPr/>
            <p:nvPr/>
          </p:nvGrpSpPr>
          <p:grpSpPr>
            <a:xfrm>
              <a:off x="4071077" y="3490807"/>
              <a:ext cx="3058050" cy="18775"/>
              <a:chOff x="4071077" y="3490807"/>
              <a:chExt cx="3058050" cy="18775"/>
            </a:xfrm>
            <a:solidFill>
              <a:srgbClr val="FFFFFF"/>
            </a:solidFill>
          </p:grpSpPr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DD45E528-1F9B-4A5B-AFD6-C8FE15A112A6}"/>
                  </a:ext>
                </a:extLst>
              </p:cNvPr>
              <p:cNvSpPr/>
              <p:nvPr/>
            </p:nvSpPr>
            <p:spPr>
              <a:xfrm>
                <a:off x="7110351" y="349080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C3CD5865-54E2-484E-83F5-AFFCADC477DB}"/>
                  </a:ext>
                </a:extLst>
              </p:cNvPr>
              <p:cNvSpPr/>
              <p:nvPr/>
            </p:nvSpPr>
            <p:spPr>
              <a:xfrm>
                <a:off x="6893326" y="349080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049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EDB24702-9F5C-4EE0-9355-C976FA4F31A8}"/>
                  </a:ext>
                </a:extLst>
              </p:cNvPr>
              <p:cNvSpPr/>
              <p:nvPr/>
            </p:nvSpPr>
            <p:spPr>
              <a:xfrm>
                <a:off x="6676116" y="349080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34" name="Freeform: Shape 133">
                <a:extLst>
                  <a:ext uri="{FF2B5EF4-FFF2-40B4-BE49-F238E27FC236}">
                    <a16:creationId xmlns:a16="http://schemas.microsoft.com/office/drawing/2014/main" id="{F7760C01-7122-44A3-BC3E-C2A5170A0E36}"/>
                  </a:ext>
                </a:extLst>
              </p:cNvPr>
              <p:cNvSpPr/>
              <p:nvPr/>
            </p:nvSpPr>
            <p:spPr>
              <a:xfrm>
                <a:off x="6459091" y="349080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35" name="Freeform: Shape 134">
                <a:extLst>
                  <a:ext uri="{FF2B5EF4-FFF2-40B4-BE49-F238E27FC236}">
                    <a16:creationId xmlns:a16="http://schemas.microsoft.com/office/drawing/2014/main" id="{91DBD940-BF78-4037-BB94-F2AB17B39F1F}"/>
                  </a:ext>
                </a:extLst>
              </p:cNvPr>
              <p:cNvSpPr/>
              <p:nvPr/>
            </p:nvSpPr>
            <p:spPr>
              <a:xfrm>
                <a:off x="6242066" y="349080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050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36" name="Freeform: Shape 135">
                <a:extLst>
                  <a:ext uri="{FF2B5EF4-FFF2-40B4-BE49-F238E27FC236}">
                    <a16:creationId xmlns:a16="http://schemas.microsoft.com/office/drawing/2014/main" id="{D9652E53-5204-4F61-BC89-EB5BC3BE3B51}"/>
                  </a:ext>
                </a:extLst>
              </p:cNvPr>
              <p:cNvSpPr/>
              <p:nvPr/>
            </p:nvSpPr>
            <p:spPr>
              <a:xfrm>
                <a:off x="6024856" y="349080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09A86714-928B-4E7C-8A87-97DD9E2BF5DB}"/>
                  </a:ext>
                </a:extLst>
              </p:cNvPr>
              <p:cNvSpPr/>
              <p:nvPr/>
            </p:nvSpPr>
            <p:spPr>
              <a:xfrm>
                <a:off x="5807831" y="349080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33016BA2-6619-4C92-959B-E029DF4989D9}"/>
                  </a:ext>
                </a:extLst>
              </p:cNvPr>
              <p:cNvSpPr/>
              <p:nvPr/>
            </p:nvSpPr>
            <p:spPr>
              <a:xfrm>
                <a:off x="5590622" y="3490807"/>
                <a:ext cx="18775" cy="18775"/>
              </a:xfrm>
              <a:custGeom>
                <a:avLst/>
                <a:gdLst>
                  <a:gd name="connsiteX0" fmla="*/ 18776 w 18775"/>
                  <a:gd name="connsiteY0" fmla="*/ 9388 h 18775"/>
                  <a:gd name="connsiteX1" fmla="*/ 9388 w 18775"/>
                  <a:gd name="connsiteY1" fmla="*/ 18776 h 18775"/>
                  <a:gd name="connsiteX2" fmla="*/ 0 w 18775"/>
                  <a:gd name="connsiteY2" fmla="*/ 9388 h 18775"/>
                  <a:gd name="connsiteX3" fmla="*/ 9388 w 18775"/>
                  <a:gd name="connsiteY3" fmla="*/ 0 h 18775"/>
                  <a:gd name="connsiteX4" fmla="*/ 18776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18776" y="9388"/>
                    </a:moveTo>
                    <a:cubicBezTo>
                      <a:pt x="18776" y="14573"/>
                      <a:pt x="14573" y="18776"/>
                      <a:pt x="9388" y="18776"/>
                    </a:cubicBezTo>
                    <a:cubicBezTo>
                      <a:pt x="4203" y="18776"/>
                      <a:pt x="0" y="14573"/>
                      <a:pt x="0" y="9388"/>
                    </a:cubicBezTo>
                    <a:cubicBezTo>
                      <a:pt x="0" y="4203"/>
                      <a:pt x="4203" y="0"/>
                      <a:pt x="9388" y="0"/>
                    </a:cubicBezTo>
                    <a:cubicBezTo>
                      <a:pt x="14573" y="0"/>
                      <a:pt x="18776" y="4203"/>
                      <a:pt x="18776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433BC870-8B50-4BF8-A182-DDE12AE90683}"/>
                  </a:ext>
                </a:extLst>
              </p:cNvPr>
              <p:cNvSpPr/>
              <p:nvPr/>
            </p:nvSpPr>
            <p:spPr>
              <a:xfrm>
                <a:off x="5373596" y="3490807"/>
                <a:ext cx="18775" cy="18775"/>
              </a:xfrm>
              <a:custGeom>
                <a:avLst/>
                <a:gdLst>
                  <a:gd name="connsiteX0" fmla="*/ 18776 w 18775"/>
                  <a:gd name="connsiteY0" fmla="*/ 9388 h 18775"/>
                  <a:gd name="connsiteX1" fmla="*/ 9388 w 18775"/>
                  <a:gd name="connsiteY1" fmla="*/ 18776 h 18775"/>
                  <a:gd name="connsiteX2" fmla="*/ 0 w 18775"/>
                  <a:gd name="connsiteY2" fmla="*/ 9388 h 18775"/>
                  <a:gd name="connsiteX3" fmla="*/ 9388 w 18775"/>
                  <a:gd name="connsiteY3" fmla="*/ 0 h 18775"/>
                  <a:gd name="connsiteX4" fmla="*/ 18776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18776" y="9388"/>
                    </a:moveTo>
                    <a:cubicBezTo>
                      <a:pt x="18776" y="14573"/>
                      <a:pt x="14573" y="18776"/>
                      <a:pt x="9388" y="18776"/>
                    </a:cubicBezTo>
                    <a:cubicBezTo>
                      <a:pt x="4203" y="18776"/>
                      <a:pt x="0" y="14573"/>
                      <a:pt x="0" y="9388"/>
                    </a:cubicBezTo>
                    <a:cubicBezTo>
                      <a:pt x="0" y="4203"/>
                      <a:pt x="4203" y="0"/>
                      <a:pt x="9388" y="0"/>
                    </a:cubicBezTo>
                    <a:cubicBezTo>
                      <a:pt x="14573" y="0"/>
                      <a:pt x="18776" y="4203"/>
                      <a:pt x="18776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4E0A1C45-2BC3-4CB5-8526-552D61136A1D}"/>
                  </a:ext>
                </a:extLst>
              </p:cNvPr>
              <p:cNvSpPr/>
              <p:nvPr/>
            </p:nvSpPr>
            <p:spPr>
              <a:xfrm>
                <a:off x="5156571" y="349080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06E88BC9-2EBB-4C61-A79D-A35019FB9A39}"/>
                  </a:ext>
                </a:extLst>
              </p:cNvPr>
              <p:cNvSpPr/>
              <p:nvPr/>
            </p:nvSpPr>
            <p:spPr>
              <a:xfrm>
                <a:off x="4939362" y="349080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E781451C-73BD-4D75-9416-C4AB4FF9EE89}"/>
                  </a:ext>
                </a:extLst>
              </p:cNvPr>
              <p:cNvSpPr/>
              <p:nvPr/>
            </p:nvSpPr>
            <p:spPr>
              <a:xfrm>
                <a:off x="4722336" y="349080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43" name="Freeform: Shape 142">
                <a:extLst>
                  <a:ext uri="{FF2B5EF4-FFF2-40B4-BE49-F238E27FC236}">
                    <a16:creationId xmlns:a16="http://schemas.microsoft.com/office/drawing/2014/main" id="{21A16C9E-4E52-4BD6-8E5D-548EF033B0FE}"/>
                  </a:ext>
                </a:extLst>
              </p:cNvPr>
              <p:cNvSpPr/>
              <p:nvPr/>
            </p:nvSpPr>
            <p:spPr>
              <a:xfrm>
                <a:off x="4505311" y="349080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44" name="Freeform: Shape 143">
                <a:extLst>
                  <a:ext uri="{FF2B5EF4-FFF2-40B4-BE49-F238E27FC236}">
                    <a16:creationId xmlns:a16="http://schemas.microsoft.com/office/drawing/2014/main" id="{D46E223E-5D2B-4741-B37B-D232B3BB514F}"/>
                  </a:ext>
                </a:extLst>
              </p:cNvPr>
              <p:cNvSpPr/>
              <p:nvPr/>
            </p:nvSpPr>
            <p:spPr>
              <a:xfrm>
                <a:off x="4288102" y="349080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95154CAB-733F-4049-BCE6-B95200046B42}"/>
                  </a:ext>
                </a:extLst>
              </p:cNvPr>
              <p:cNvSpPr/>
              <p:nvPr/>
            </p:nvSpPr>
            <p:spPr>
              <a:xfrm>
                <a:off x="4071077" y="349080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</p:grpSp>
        <p:grpSp>
          <p:nvGrpSpPr>
            <p:cNvPr id="51" name="Graphic 36">
              <a:extLst>
                <a:ext uri="{FF2B5EF4-FFF2-40B4-BE49-F238E27FC236}">
                  <a16:creationId xmlns:a16="http://schemas.microsoft.com/office/drawing/2014/main" id="{703867AA-C038-4FAD-81EA-E6EF0CA245AA}"/>
                </a:ext>
              </a:extLst>
            </p:cNvPr>
            <p:cNvGrpSpPr/>
            <p:nvPr/>
          </p:nvGrpSpPr>
          <p:grpSpPr>
            <a:xfrm>
              <a:off x="4071077" y="3295318"/>
              <a:ext cx="3058050" cy="18775"/>
              <a:chOff x="4071077" y="3295318"/>
              <a:chExt cx="3058050" cy="18775"/>
            </a:xfrm>
            <a:solidFill>
              <a:srgbClr val="FFFFFF"/>
            </a:solidFill>
          </p:grpSpPr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B2A4B5FE-6EC2-4811-828A-5F4507527044}"/>
                  </a:ext>
                </a:extLst>
              </p:cNvPr>
              <p:cNvSpPr/>
              <p:nvPr/>
            </p:nvSpPr>
            <p:spPr>
              <a:xfrm>
                <a:off x="7110351" y="329531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592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BFFE0F71-7252-46A1-A3B9-C8C22FF0273F}"/>
                  </a:ext>
                </a:extLst>
              </p:cNvPr>
              <p:cNvSpPr/>
              <p:nvPr/>
            </p:nvSpPr>
            <p:spPr>
              <a:xfrm>
                <a:off x="6893326" y="329531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049" y="18592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A634F206-1700-4F72-B54B-DE1E09B807EB}"/>
                  </a:ext>
                </a:extLst>
              </p:cNvPr>
              <p:cNvSpPr/>
              <p:nvPr/>
            </p:nvSpPr>
            <p:spPr>
              <a:xfrm>
                <a:off x="6676116" y="329531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592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E09DD02E-1762-4368-87E9-A854C7DC1F2A}"/>
                  </a:ext>
                </a:extLst>
              </p:cNvPr>
              <p:cNvSpPr/>
              <p:nvPr/>
            </p:nvSpPr>
            <p:spPr>
              <a:xfrm>
                <a:off x="6459091" y="329531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8E117713-2FE0-45F9-9800-567123C147CD}"/>
                  </a:ext>
                </a:extLst>
              </p:cNvPr>
              <p:cNvSpPr/>
              <p:nvPr/>
            </p:nvSpPr>
            <p:spPr>
              <a:xfrm>
                <a:off x="6242066" y="329531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050" y="18592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2E10DB44-7171-4CF2-935E-C96BE522027A}"/>
                  </a:ext>
                </a:extLst>
              </p:cNvPr>
              <p:cNvSpPr/>
              <p:nvPr/>
            </p:nvSpPr>
            <p:spPr>
              <a:xfrm>
                <a:off x="6024856" y="329531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592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1BD4F452-39C1-4192-9CDB-02ACBE086527}"/>
                  </a:ext>
                </a:extLst>
              </p:cNvPr>
              <p:cNvSpPr/>
              <p:nvPr/>
            </p:nvSpPr>
            <p:spPr>
              <a:xfrm>
                <a:off x="5807831" y="329531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592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C7779639-3E8F-456C-8A07-7C96FEC2D5F4}"/>
                  </a:ext>
                </a:extLst>
              </p:cNvPr>
              <p:cNvSpPr/>
              <p:nvPr/>
            </p:nvSpPr>
            <p:spPr>
              <a:xfrm>
                <a:off x="5590806" y="329531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050" y="18592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DD6DA506-0169-41D4-94C4-72A08567D2C5}"/>
                  </a:ext>
                </a:extLst>
              </p:cNvPr>
              <p:cNvSpPr/>
              <p:nvPr/>
            </p:nvSpPr>
            <p:spPr>
              <a:xfrm>
                <a:off x="5373596" y="329531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592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FEE72DB0-076B-4E75-8D40-3E6216B5B683}"/>
                  </a:ext>
                </a:extLst>
              </p:cNvPr>
              <p:cNvSpPr/>
              <p:nvPr/>
            </p:nvSpPr>
            <p:spPr>
              <a:xfrm>
                <a:off x="5156571" y="329531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592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5E271924-CFAB-442F-8792-424D7E74D70F}"/>
                  </a:ext>
                </a:extLst>
              </p:cNvPr>
              <p:cNvSpPr/>
              <p:nvPr/>
            </p:nvSpPr>
            <p:spPr>
              <a:xfrm>
                <a:off x="4939362" y="329531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592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D46EA027-4728-43D8-9D63-C0C78246E1FA}"/>
                  </a:ext>
                </a:extLst>
              </p:cNvPr>
              <p:cNvSpPr/>
              <p:nvPr/>
            </p:nvSpPr>
            <p:spPr>
              <a:xfrm>
                <a:off x="4722336" y="329531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592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713FF75F-FF6A-4E63-8607-5EE4DE70A616}"/>
                  </a:ext>
                </a:extLst>
              </p:cNvPr>
              <p:cNvSpPr/>
              <p:nvPr/>
            </p:nvSpPr>
            <p:spPr>
              <a:xfrm>
                <a:off x="4505311" y="329531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17089D92-091E-4E11-9430-6CF67FF81071}"/>
                  </a:ext>
                </a:extLst>
              </p:cNvPr>
              <p:cNvSpPr/>
              <p:nvPr/>
            </p:nvSpPr>
            <p:spPr>
              <a:xfrm>
                <a:off x="4288102" y="329531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592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43B2DFAF-A8D7-4BEB-9CEB-E35F67E56BD0}"/>
                  </a:ext>
                </a:extLst>
              </p:cNvPr>
              <p:cNvSpPr/>
              <p:nvPr/>
            </p:nvSpPr>
            <p:spPr>
              <a:xfrm>
                <a:off x="4071077" y="329531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592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</p:grpSp>
        <p:grpSp>
          <p:nvGrpSpPr>
            <p:cNvPr id="52" name="Graphic 36">
              <a:extLst>
                <a:ext uri="{FF2B5EF4-FFF2-40B4-BE49-F238E27FC236}">
                  <a16:creationId xmlns:a16="http://schemas.microsoft.com/office/drawing/2014/main" id="{4035CEE9-B358-4F24-9217-84E3F020F5CC}"/>
                </a:ext>
              </a:extLst>
            </p:cNvPr>
            <p:cNvGrpSpPr/>
            <p:nvPr/>
          </p:nvGrpSpPr>
          <p:grpSpPr>
            <a:xfrm>
              <a:off x="4071077" y="3099646"/>
              <a:ext cx="3058050" cy="18775"/>
              <a:chOff x="4071077" y="3099646"/>
              <a:chExt cx="3058050" cy="18775"/>
            </a:xfrm>
            <a:solidFill>
              <a:srgbClr val="FFFFFF"/>
            </a:solidFill>
          </p:grpSpPr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889024F2-9D5A-4247-AC52-BFCCB1D991D1}"/>
                  </a:ext>
                </a:extLst>
              </p:cNvPr>
              <p:cNvSpPr/>
              <p:nvPr/>
            </p:nvSpPr>
            <p:spPr>
              <a:xfrm>
                <a:off x="7110351" y="3099646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70F46900-FAA2-4457-8EC3-543D6225A0E5}"/>
                  </a:ext>
                </a:extLst>
              </p:cNvPr>
              <p:cNvSpPr/>
              <p:nvPr/>
            </p:nvSpPr>
            <p:spPr>
              <a:xfrm>
                <a:off x="6893326" y="3099646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049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09D2BE3A-E7C6-43EB-BE31-E252ABF20AAC}"/>
                  </a:ext>
                </a:extLst>
              </p:cNvPr>
              <p:cNvSpPr/>
              <p:nvPr/>
            </p:nvSpPr>
            <p:spPr>
              <a:xfrm>
                <a:off x="6676116" y="3099646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03A2E24E-461A-46E9-828E-1436DF7CFB6D}"/>
                  </a:ext>
                </a:extLst>
              </p:cNvPr>
              <p:cNvSpPr/>
              <p:nvPr/>
            </p:nvSpPr>
            <p:spPr>
              <a:xfrm>
                <a:off x="6459091" y="3099646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D817ADF2-69B3-48FD-A82E-0D86AB44E062}"/>
                  </a:ext>
                </a:extLst>
              </p:cNvPr>
              <p:cNvSpPr/>
              <p:nvPr/>
            </p:nvSpPr>
            <p:spPr>
              <a:xfrm>
                <a:off x="6242066" y="3099646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050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E31E5400-EFFD-46B7-8002-07875064BF30}"/>
                  </a:ext>
                </a:extLst>
              </p:cNvPr>
              <p:cNvSpPr/>
              <p:nvPr/>
            </p:nvSpPr>
            <p:spPr>
              <a:xfrm>
                <a:off x="6024856" y="3099646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ECA9A9A7-1D74-43FC-ACDF-EE96F3C91086}"/>
                  </a:ext>
                </a:extLst>
              </p:cNvPr>
              <p:cNvSpPr/>
              <p:nvPr/>
            </p:nvSpPr>
            <p:spPr>
              <a:xfrm>
                <a:off x="5807831" y="3099646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DD3E03A4-C6D4-4E95-8DFC-A1AFC2C63FBD}"/>
                  </a:ext>
                </a:extLst>
              </p:cNvPr>
              <p:cNvSpPr/>
              <p:nvPr/>
            </p:nvSpPr>
            <p:spPr>
              <a:xfrm>
                <a:off x="5590806" y="3099646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050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9CBD4EFB-A4E8-4627-9412-01DB924D530B}"/>
                  </a:ext>
                </a:extLst>
              </p:cNvPr>
              <p:cNvSpPr/>
              <p:nvPr/>
            </p:nvSpPr>
            <p:spPr>
              <a:xfrm>
                <a:off x="5373596" y="3099646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E71467E3-79C7-4F21-AA50-D4D0D0C6CB6C}"/>
                  </a:ext>
                </a:extLst>
              </p:cNvPr>
              <p:cNvSpPr/>
              <p:nvPr/>
            </p:nvSpPr>
            <p:spPr>
              <a:xfrm>
                <a:off x="5156571" y="3099646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9C8B2C50-56FB-4D7F-9C12-6E4F2CE1C835}"/>
                  </a:ext>
                </a:extLst>
              </p:cNvPr>
              <p:cNvSpPr/>
              <p:nvPr/>
            </p:nvSpPr>
            <p:spPr>
              <a:xfrm>
                <a:off x="4939362" y="3099646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4AC2F2A1-FBF2-45FD-9B29-7652B1A71ED6}"/>
                  </a:ext>
                </a:extLst>
              </p:cNvPr>
              <p:cNvSpPr/>
              <p:nvPr/>
            </p:nvSpPr>
            <p:spPr>
              <a:xfrm>
                <a:off x="4722336" y="3099646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0DD97B18-34C5-45E6-879A-E1B60E2151C7}"/>
                  </a:ext>
                </a:extLst>
              </p:cNvPr>
              <p:cNvSpPr/>
              <p:nvPr/>
            </p:nvSpPr>
            <p:spPr>
              <a:xfrm>
                <a:off x="4505311" y="3099646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id="{4211056A-4BA7-4972-BE63-BEE3373537CB}"/>
                  </a:ext>
                </a:extLst>
              </p:cNvPr>
              <p:cNvSpPr/>
              <p:nvPr/>
            </p:nvSpPr>
            <p:spPr>
              <a:xfrm>
                <a:off x="4288102" y="3099646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CE34118F-2618-491E-B962-E6EFDAD791D2}"/>
                  </a:ext>
                </a:extLst>
              </p:cNvPr>
              <p:cNvSpPr/>
              <p:nvPr/>
            </p:nvSpPr>
            <p:spPr>
              <a:xfrm>
                <a:off x="4071077" y="3099646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</p:grpSp>
        <p:grpSp>
          <p:nvGrpSpPr>
            <p:cNvPr id="53" name="Graphic 36">
              <a:extLst>
                <a:ext uri="{FF2B5EF4-FFF2-40B4-BE49-F238E27FC236}">
                  <a16:creationId xmlns:a16="http://schemas.microsoft.com/office/drawing/2014/main" id="{B6533F1D-DE5D-4B10-AF67-0EDE8850D215}"/>
                </a:ext>
              </a:extLst>
            </p:cNvPr>
            <p:cNvGrpSpPr/>
            <p:nvPr/>
          </p:nvGrpSpPr>
          <p:grpSpPr>
            <a:xfrm>
              <a:off x="4071077" y="2904157"/>
              <a:ext cx="3058050" cy="18775"/>
              <a:chOff x="4071077" y="2904157"/>
              <a:chExt cx="3058050" cy="18775"/>
            </a:xfrm>
            <a:solidFill>
              <a:srgbClr val="FFFFFF"/>
            </a:solidFill>
          </p:grpSpPr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1D38D9CF-2839-40F0-A6FF-43159F290179}"/>
                  </a:ext>
                </a:extLst>
              </p:cNvPr>
              <p:cNvSpPr/>
              <p:nvPr/>
            </p:nvSpPr>
            <p:spPr>
              <a:xfrm>
                <a:off x="7110351" y="290415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95F241B5-36C7-40F3-8422-0D29ED1274C7}"/>
                  </a:ext>
                </a:extLst>
              </p:cNvPr>
              <p:cNvSpPr/>
              <p:nvPr/>
            </p:nvSpPr>
            <p:spPr>
              <a:xfrm>
                <a:off x="6893326" y="290415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049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023B68BD-8AE0-4505-915A-901972B8B35D}"/>
                  </a:ext>
                </a:extLst>
              </p:cNvPr>
              <p:cNvSpPr/>
              <p:nvPr/>
            </p:nvSpPr>
            <p:spPr>
              <a:xfrm>
                <a:off x="6676116" y="290415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75B5A2AB-1221-4FE9-AC1D-66A3E861E4E7}"/>
                  </a:ext>
                </a:extLst>
              </p:cNvPr>
              <p:cNvSpPr/>
              <p:nvPr/>
            </p:nvSpPr>
            <p:spPr>
              <a:xfrm>
                <a:off x="6459091" y="290415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AFA75284-9731-4B80-A8D3-F3962E6F4E2D}"/>
                  </a:ext>
                </a:extLst>
              </p:cNvPr>
              <p:cNvSpPr/>
              <p:nvPr/>
            </p:nvSpPr>
            <p:spPr>
              <a:xfrm>
                <a:off x="6242066" y="290415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050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4FE0CE38-ECDF-45FA-B884-CA13959B3F78}"/>
                  </a:ext>
                </a:extLst>
              </p:cNvPr>
              <p:cNvSpPr/>
              <p:nvPr/>
            </p:nvSpPr>
            <p:spPr>
              <a:xfrm>
                <a:off x="6024856" y="290415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0CF4FDE5-0A6E-4F6F-A0D5-8874C84729FF}"/>
                  </a:ext>
                </a:extLst>
              </p:cNvPr>
              <p:cNvSpPr/>
              <p:nvPr/>
            </p:nvSpPr>
            <p:spPr>
              <a:xfrm>
                <a:off x="5807831" y="290415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E1582A5A-5690-405A-ACD6-A545BE1048EF}"/>
                  </a:ext>
                </a:extLst>
              </p:cNvPr>
              <p:cNvSpPr/>
              <p:nvPr/>
            </p:nvSpPr>
            <p:spPr>
              <a:xfrm>
                <a:off x="5590806" y="290415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050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DDC68201-AAC9-40CA-9F82-D4A080A3E8F9}"/>
                  </a:ext>
                </a:extLst>
              </p:cNvPr>
              <p:cNvSpPr/>
              <p:nvPr/>
            </p:nvSpPr>
            <p:spPr>
              <a:xfrm>
                <a:off x="5373596" y="290415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453DBC6E-A4ED-4522-9DDC-7D21F9506714}"/>
                  </a:ext>
                </a:extLst>
              </p:cNvPr>
              <p:cNvSpPr/>
              <p:nvPr/>
            </p:nvSpPr>
            <p:spPr>
              <a:xfrm>
                <a:off x="5156571" y="290415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DF638CDF-127D-4C29-90DE-09DEECE6CC04}"/>
                  </a:ext>
                </a:extLst>
              </p:cNvPr>
              <p:cNvSpPr/>
              <p:nvPr/>
            </p:nvSpPr>
            <p:spPr>
              <a:xfrm>
                <a:off x="4939362" y="290415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D5B83295-3B4E-40B8-AB09-512843739CB7}"/>
                  </a:ext>
                </a:extLst>
              </p:cNvPr>
              <p:cNvSpPr/>
              <p:nvPr/>
            </p:nvSpPr>
            <p:spPr>
              <a:xfrm>
                <a:off x="4722336" y="290415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089AE902-B6B3-41E5-B914-4556378A1C98}"/>
                  </a:ext>
                </a:extLst>
              </p:cNvPr>
              <p:cNvSpPr/>
              <p:nvPr/>
            </p:nvSpPr>
            <p:spPr>
              <a:xfrm>
                <a:off x="4505311" y="290415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7E2F0704-E28D-4413-96AC-10B6C70791E9}"/>
                  </a:ext>
                </a:extLst>
              </p:cNvPr>
              <p:cNvSpPr/>
              <p:nvPr/>
            </p:nvSpPr>
            <p:spPr>
              <a:xfrm>
                <a:off x="4288102" y="290415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92A2D825-D082-4D6F-9C7A-EE23C4F6294A}"/>
                  </a:ext>
                </a:extLst>
              </p:cNvPr>
              <p:cNvSpPr/>
              <p:nvPr/>
            </p:nvSpPr>
            <p:spPr>
              <a:xfrm>
                <a:off x="4071077" y="290415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</p:grpSp>
        <p:grpSp>
          <p:nvGrpSpPr>
            <p:cNvPr id="54" name="Graphic 36">
              <a:extLst>
                <a:ext uri="{FF2B5EF4-FFF2-40B4-BE49-F238E27FC236}">
                  <a16:creationId xmlns:a16="http://schemas.microsoft.com/office/drawing/2014/main" id="{E3A44961-7535-46CA-8747-92E3E16EEEA8}"/>
                </a:ext>
              </a:extLst>
            </p:cNvPr>
            <p:cNvGrpSpPr/>
            <p:nvPr/>
          </p:nvGrpSpPr>
          <p:grpSpPr>
            <a:xfrm>
              <a:off x="4071077" y="2735176"/>
              <a:ext cx="3058050" cy="18775"/>
              <a:chOff x="4071077" y="2735176"/>
              <a:chExt cx="3058050" cy="18775"/>
            </a:xfrm>
            <a:solidFill>
              <a:srgbClr val="FFFFFF"/>
            </a:solidFill>
          </p:grpSpPr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148BDACC-07DF-437F-B91C-EBB848A1E20C}"/>
                  </a:ext>
                </a:extLst>
              </p:cNvPr>
              <p:cNvSpPr/>
              <p:nvPr/>
            </p:nvSpPr>
            <p:spPr>
              <a:xfrm>
                <a:off x="7110351" y="2735176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FAFAE99E-F35E-48D9-B638-F83756734D8E}"/>
                  </a:ext>
                </a:extLst>
              </p:cNvPr>
              <p:cNvSpPr/>
              <p:nvPr/>
            </p:nvSpPr>
            <p:spPr>
              <a:xfrm>
                <a:off x="6893326" y="2735176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049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68AD1B97-8BFF-4166-BD05-4B04073F617D}"/>
                  </a:ext>
                </a:extLst>
              </p:cNvPr>
              <p:cNvSpPr/>
              <p:nvPr/>
            </p:nvSpPr>
            <p:spPr>
              <a:xfrm>
                <a:off x="6676116" y="2735176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44747625-F892-4E53-9C7B-02F9344B88CF}"/>
                  </a:ext>
                </a:extLst>
              </p:cNvPr>
              <p:cNvSpPr/>
              <p:nvPr/>
            </p:nvSpPr>
            <p:spPr>
              <a:xfrm>
                <a:off x="6459091" y="2735176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BC71313B-58E5-4008-B751-F41C24BB5B97}"/>
                  </a:ext>
                </a:extLst>
              </p:cNvPr>
              <p:cNvSpPr/>
              <p:nvPr/>
            </p:nvSpPr>
            <p:spPr>
              <a:xfrm>
                <a:off x="6242066" y="2735176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050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2E383EDA-F27D-4E65-A050-B616E803C713}"/>
                  </a:ext>
                </a:extLst>
              </p:cNvPr>
              <p:cNvSpPr/>
              <p:nvPr/>
            </p:nvSpPr>
            <p:spPr>
              <a:xfrm>
                <a:off x="6024856" y="2735176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F73DB79F-F13D-47C9-9C5A-81115D012120}"/>
                  </a:ext>
                </a:extLst>
              </p:cNvPr>
              <p:cNvSpPr/>
              <p:nvPr/>
            </p:nvSpPr>
            <p:spPr>
              <a:xfrm>
                <a:off x="5807831" y="2735176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4EF853D9-500E-4824-BD46-C6A221E5FD33}"/>
                  </a:ext>
                </a:extLst>
              </p:cNvPr>
              <p:cNvSpPr/>
              <p:nvPr/>
            </p:nvSpPr>
            <p:spPr>
              <a:xfrm>
                <a:off x="5590806" y="2735176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050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B76FE478-2C39-4FBD-B573-C7C61BB749DE}"/>
                  </a:ext>
                </a:extLst>
              </p:cNvPr>
              <p:cNvSpPr/>
              <p:nvPr/>
            </p:nvSpPr>
            <p:spPr>
              <a:xfrm>
                <a:off x="5373596" y="2735176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4E9D0AAF-3D67-48DB-A31A-A64EBA053C1B}"/>
                  </a:ext>
                </a:extLst>
              </p:cNvPr>
              <p:cNvSpPr/>
              <p:nvPr/>
            </p:nvSpPr>
            <p:spPr>
              <a:xfrm>
                <a:off x="5156571" y="2735176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2248C5C0-A2C7-4350-AF2A-30DE232E34E9}"/>
                  </a:ext>
                </a:extLst>
              </p:cNvPr>
              <p:cNvSpPr/>
              <p:nvPr/>
            </p:nvSpPr>
            <p:spPr>
              <a:xfrm>
                <a:off x="4939362" y="2735176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664F5EBA-0333-4142-907A-204BF4362EF0}"/>
                  </a:ext>
                </a:extLst>
              </p:cNvPr>
              <p:cNvSpPr/>
              <p:nvPr/>
            </p:nvSpPr>
            <p:spPr>
              <a:xfrm>
                <a:off x="4722336" y="2735176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5EBD66D4-8181-44E5-928B-0405F1505DD4}"/>
                  </a:ext>
                </a:extLst>
              </p:cNvPr>
              <p:cNvSpPr/>
              <p:nvPr/>
            </p:nvSpPr>
            <p:spPr>
              <a:xfrm>
                <a:off x="4505311" y="2735176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BABF1C4E-9870-48BB-B27F-A0A084EA4C48}"/>
                  </a:ext>
                </a:extLst>
              </p:cNvPr>
              <p:cNvSpPr/>
              <p:nvPr/>
            </p:nvSpPr>
            <p:spPr>
              <a:xfrm>
                <a:off x="4288102" y="2735176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34DD3049-C92A-4D84-AD87-65EC22FD639D}"/>
                  </a:ext>
                </a:extLst>
              </p:cNvPr>
              <p:cNvSpPr/>
              <p:nvPr/>
            </p:nvSpPr>
            <p:spPr>
              <a:xfrm>
                <a:off x="4071077" y="2735176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</p:grpSp>
        <p:grpSp>
          <p:nvGrpSpPr>
            <p:cNvPr id="55" name="Graphic 36">
              <a:extLst>
                <a:ext uri="{FF2B5EF4-FFF2-40B4-BE49-F238E27FC236}">
                  <a16:creationId xmlns:a16="http://schemas.microsoft.com/office/drawing/2014/main" id="{633AF1D3-6857-42EE-B0E4-EFCD54F323FB}"/>
                </a:ext>
              </a:extLst>
            </p:cNvPr>
            <p:cNvGrpSpPr/>
            <p:nvPr/>
          </p:nvGrpSpPr>
          <p:grpSpPr>
            <a:xfrm>
              <a:off x="4071077" y="2539688"/>
              <a:ext cx="3058050" cy="18775"/>
              <a:chOff x="4071077" y="2539688"/>
              <a:chExt cx="3058050" cy="18775"/>
            </a:xfrm>
            <a:solidFill>
              <a:srgbClr val="FFFFFF"/>
            </a:solidFill>
          </p:grpSpPr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C575BF9A-9CCD-47BE-86CE-BE6A18808AA8}"/>
                  </a:ext>
                </a:extLst>
              </p:cNvPr>
              <p:cNvSpPr/>
              <p:nvPr/>
            </p:nvSpPr>
            <p:spPr>
              <a:xfrm>
                <a:off x="7110351" y="253968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98E6DC44-E8E2-44A1-A5A0-FB39EC907096}"/>
                  </a:ext>
                </a:extLst>
              </p:cNvPr>
              <p:cNvSpPr/>
              <p:nvPr/>
            </p:nvSpPr>
            <p:spPr>
              <a:xfrm>
                <a:off x="6893326" y="253968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049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B6D24BB9-57B0-4CE8-8DC4-CB7EC2D7ADDA}"/>
                  </a:ext>
                </a:extLst>
              </p:cNvPr>
              <p:cNvSpPr/>
              <p:nvPr/>
            </p:nvSpPr>
            <p:spPr>
              <a:xfrm>
                <a:off x="6676116" y="253968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FA690557-B628-418F-B54F-2BCB42893570}"/>
                  </a:ext>
                </a:extLst>
              </p:cNvPr>
              <p:cNvSpPr/>
              <p:nvPr/>
            </p:nvSpPr>
            <p:spPr>
              <a:xfrm>
                <a:off x="6459091" y="253968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DE787062-874B-4811-91D7-3B111BEECDCE}"/>
                  </a:ext>
                </a:extLst>
              </p:cNvPr>
              <p:cNvSpPr/>
              <p:nvPr/>
            </p:nvSpPr>
            <p:spPr>
              <a:xfrm>
                <a:off x="6242066" y="253968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050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15CE0EEC-891F-45E3-A99C-D46A59D9D88A}"/>
                  </a:ext>
                </a:extLst>
              </p:cNvPr>
              <p:cNvSpPr/>
              <p:nvPr/>
            </p:nvSpPr>
            <p:spPr>
              <a:xfrm>
                <a:off x="6024856" y="253968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72CE8499-FC99-4E9D-90D8-2C855293CFD0}"/>
                  </a:ext>
                </a:extLst>
              </p:cNvPr>
              <p:cNvSpPr/>
              <p:nvPr/>
            </p:nvSpPr>
            <p:spPr>
              <a:xfrm>
                <a:off x="5807831" y="253968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9DD8B50C-A08F-4B96-9036-B0FE72389247}"/>
                  </a:ext>
                </a:extLst>
              </p:cNvPr>
              <p:cNvSpPr/>
              <p:nvPr/>
            </p:nvSpPr>
            <p:spPr>
              <a:xfrm>
                <a:off x="5590806" y="253968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050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17AD9981-D611-47C6-BC04-8FB8C11EFA1F}"/>
                  </a:ext>
                </a:extLst>
              </p:cNvPr>
              <p:cNvSpPr/>
              <p:nvPr/>
            </p:nvSpPr>
            <p:spPr>
              <a:xfrm>
                <a:off x="5373596" y="253968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B50F4EFC-F83D-4C9F-9AC1-43684922DC06}"/>
                  </a:ext>
                </a:extLst>
              </p:cNvPr>
              <p:cNvSpPr/>
              <p:nvPr/>
            </p:nvSpPr>
            <p:spPr>
              <a:xfrm>
                <a:off x="5156571" y="253968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14648F09-EAD6-44DE-806C-48EE009E6432}"/>
                  </a:ext>
                </a:extLst>
              </p:cNvPr>
              <p:cNvSpPr/>
              <p:nvPr/>
            </p:nvSpPr>
            <p:spPr>
              <a:xfrm>
                <a:off x="4939362" y="253968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48F3CC2A-7E31-40FD-8FAF-B22422FD2CF4}"/>
                  </a:ext>
                </a:extLst>
              </p:cNvPr>
              <p:cNvSpPr/>
              <p:nvPr/>
            </p:nvSpPr>
            <p:spPr>
              <a:xfrm>
                <a:off x="4722336" y="253968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BF1C5930-5634-4BC7-8A57-D27DD5150FFE}"/>
                  </a:ext>
                </a:extLst>
              </p:cNvPr>
              <p:cNvSpPr/>
              <p:nvPr/>
            </p:nvSpPr>
            <p:spPr>
              <a:xfrm>
                <a:off x="4505311" y="253968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92B6CBF4-D103-4BF4-A433-24D17144146D}"/>
                  </a:ext>
                </a:extLst>
              </p:cNvPr>
              <p:cNvSpPr/>
              <p:nvPr/>
            </p:nvSpPr>
            <p:spPr>
              <a:xfrm>
                <a:off x="4288102" y="253968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94F42D3F-1A28-4F95-8B2A-540BAD38BBEC}"/>
                  </a:ext>
                </a:extLst>
              </p:cNvPr>
              <p:cNvSpPr/>
              <p:nvPr/>
            </p:nvSpPr>
            <p:spPr>
              <a:xfrm>
                <a:off x="4071077" y="253968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</p:grpSp>
      </p:grpSp>
      <p:grpSp>
        <p:nvGrpSpPr>
          <p:cNvPr id="176" name="Graphic 36">
            <a:extLst>
              <a:ext uri="{FF2B5EF4-FFF2-40B4-BE49-F238E27FC236}">
                <a16:creationId xmlns:a16="http://schemas.microsoft.com/office/drawing/2014/main" id="{7A149867-8880-46A8-B4AB-9101391DA6E7}"/>
              </a:ext>
            </a:extLst>
          </p:cNvPr>
          <p:cNvGrpSpPr/>
          <p:nvPr/>
        </p:nvGrpSpPr>
        <p:grpSpPr>
          <a:xfrm rot="16200000">
            <a:off x="-1373687" y="3881834"/>
            <a:ext cx="3058050" cy="1334364"/>
            <a:chOff x="4071077" y="2539688"/>
            <a:chExt cx="3058050" cy="1334364"/>
          </a:xfrm>
          <a:solidFill>
            <a:srgbClr val="FFFFFF"/>
          </a:solidFill>
        </p:grpSpPr>
        <p:grpSp>
          <p:nvGrpSpPr>
            <p:cNvPr id="177" name="Graphic 36">
              <a:extLst>
                <a:ext uri="{FF2B5EF4-FFF2-40B4-BE49-F238E27FC236}">
                  <a16:creationId xmlns:a16="http://schemas.microsoft.com/office/drawing/2014/main" id="{BA45BE21-5938-45B7-9AF3-7093D93811FE}"/>
                </a:ext>
              </a:extLst>
            </p:cNvPr>
            <p:cNvGrpSpPr/>
            <p:nvPr/>
          </p:nvGrpSpPr>
          <p:grpSpPr>
            <a:xfrm>
              <a:off x="4071077" y="3855277"/>
              <a:ext cx="3058050" cy="18775"/>
              <a:chOff x="4071077" y="3855277"/>
              <a:chExt cx="3058050" cy="18775"/>
            </a:xfrm>
            <a:solidFill>
              <a:srgbClr val="FFFFFF"/>
            </a:solidFill>
          </p:grpSpPr>
          <p:sp>
            <p:nvSpPr>
              <p:cNvPr id="290" name="Freeform: Shape 289">
                <a:extLst>
                  <a:ext uri="{FF2B5EF4-FFF2-40B4-BE49-F238E27FC236}">
                    <a16:creationId xmlns:a16="http://schemas.microsoft.com/office/drawing/2014/main" id="{FB2395AF-52C0-409B-810A-AAB94999463F}"/>
                  </a:ext>
                </a:extLst>
              </p:cNvPr>
              <p:cNvSpPr/>
              <p:nvPr/>
            </p:nvSpPr>
            <p:spPr>
              <a:xfrm>
                <a:off x="7110351" y="385527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291" name="Freeform: Shape 290">
                <a:extLst>
                  <a:ext uri="{FF2B5EF4-FFF2-40B4-BE49-F238E27FC236}">
                    <a16:creationId xmlns:a16="http://schemas.microsoft.com/office/drawing/2014/main" id="{C5A0CD0F-2702-4EAC-9A49-8A39C8BB5CDB}"/>
                  </a:ext>
                </a:extLst>
              </p:cNvPr>
              <p:cNvSpPr/>
              <p:nvPr/>
            </p:nvSpPr>
            <p:spPr>
              <a:xfrm>
                <a:off x="6893326" y="385527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049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292" name="Freeform: Shape 291">
                <a:extLst>
                  <a:ext uri="{FF2B5EF4-FFF2-40B4-BE49-F238E27FC236}">
                    <a16:creationId xmlns:a16="http://schemas.microsoft.com/office/drawing/2014/main" id="{D4A84D71-6D28-49E7-A967-ABACAD4589E5}"/>
                  </a:ext>
                </a:extLst>
              </p:cNvPr>
              <p:cNvSpPr/>
              <p:nvPr/>
            </p:nvSpPr>
            <p:spPr>
              <a:xfrm>
                <a:off x="6676116" y="385527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293" name="Freeform: Shape 292">
                <a:extLst>
                  <a:ext uri="{FF2B5EF4-FFF2-40B4-BE49-F238E27FC236}">
                    <a16:creationId xmlns:a16="http://schemas.microsoft.com/office/drawing/2014/main" id="{B059142C-BDBE-4948-854A-05053367FD7A}"/>
                  </a:ext>
                </a:extLst>
              </p:cNvPr>
              <p:cNvSpPr/>
              <p:nvPr/>
            </p:nvSpPr>
            <p:spPr>
              <a:xfrm>
                <a:off x="6459091" y="385527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294" name="Freeform: Shape 293">
                <a:extLst>
                  <a:ext uri="{FF2B5EF4-FFF2-40B4-BE49-F238E27FC236}">
                    <a16:creationId xmlns:a16="http://schemas.microsoft.com/office/drawing/2014/main" id="{3FA591B3-4ED0-4627-81FF-A6140DD0660D}"/>
                  </a:ext>
                </a:extLst>
              </p:cNvPr>
              <p:cNvSpPr/>
              <p:nvPr/>
            </p:nvSpPr>
            <p:spPr>
              <a:xfrm>
                <a:off x="6242066" y="385527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050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295" name="Freeform: Shape 294">
                <a:extLst>
                  <a:ext uri="{FF2B5EF4-FFF2-40B4-BE49-F238E27FC236}">
                    <a16:creationId xmlns:a16="http://schemas.microsoft.com/office/drawing/2014/main" id="{2E2C70BE-7E15-464B-99DE-048846136EED}"/>
                  </a:ext>
                </a:extLst>
              </p:cNvPr>
              <p:cNvSpPr/>
              <p:nvPr/>
            </p:nvSpPr>
            <p:spPr>
              <a:xfrm>
                <a:off x="6024856" y="385527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296" name="Freeform: Shape 295">
                <a:extLst>
                  <a:ext uri="{FF2B5EF4-FFF2-40B4-BE49-F238E27FC236}">
                    <a16:creationId xmlns:a16="http://schemas.microsoft.com/office/drawing/2014/main" id="{CA38AF0A-4A71-4767-8B30-77251E95E464}"/>
                  </a:ext>
                </a:extLst>
              </p:cNvPr>
              <p:cNvSpPr/>
              <p:nvPr/>
            </p:nvSpPr>
            <p:spPr>
              <a:xfrm>
                <a:off x="5807831" y="385527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297" name="Freeform: Shape 296">
                <a:extLst>
                  <a:ext uri="{FF2B5EF4-FFF2-40B4-BE49-F238E27FC236}">
                    <a16:creationId xmlns:a16="http://schemas.microsoft.com/office/drawing/2014/main" id="{A5FD952E-487C-4A0D-B6D5-D8C029550A7F}"/>
                  </a:ext>
                </a:extLst>
              </p:cNvPr>
              <p:cNvSpPr/>
              <p:nvPr/>
            </p:nvSpPr>
            <p:spPr>
              <a:xfrm>
                <a:off x="5590806" y="385527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050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298" name="Freeform: Shape 297">
                <a:extLst>
                  <a:ext uri="{FF2B5EF4-FFF2-40B4-BE49-F238E27FC236}">
                    <a16:creationId xmlns:a16="http://schemas.microsoft.com/office/drawing/2014/main" id="{2739C0BB-8230-4090-9DFD-32B612C4E6F2}"/>
                  </a:ext>
                </a:extLst>
              </p:cNvPr>
              <p:cNvSpPr/>
              <p:nvPr/>
            </p:nvSpPr>
            <p:spPr>
              <a:xfrm>
                <a:off x="5373596" y="385527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299" name="Freeform: Shape 298">
                <a:extLst>
                  <a:ext uri="{FF2B5EF4-FFF2-40B4-BE49-F238E27FC236}">
                    <a16:creationId xmlns:a16="http://schemas.microsoft.com/office/drawing/2014/main" id="{CB156C6B-397E-4B7A-944D-8E1538DB4E22}"/>
                  </a:ext>
                </a:extLst>
              </p:cNvPr>
              <p:cNvSpPr/>
              <p:nvPr/>
            </p:nvSpPr>
            <p:spPr>
              <a:xfrm>
                <a:off x="5156571" y="385527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300" name="Freeform: Shape 299">
                <a:extLst>
                  <a:ext uri="{FF2B5EF4-FFF2-40B4-BE49-F238E27FC236}">
                    <a16:creationId xmlns:a16="http://schemas.microsoft.com/office/drawing/2014/main" id="{2D07ABFD-F143-48CB-B010-31906947CB0B}"/>
                  </a:ext>
                </a:extLst>
              </p:cNvPr>
              <p:cNvSpPr/>
              <p:nvPr/>
            </p:nvSpPr>
            <p:spPr>
              <a:xfrm>
                <a:off x="4939362" y="385527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301" name="Freeform: Shape 300">
                <a:extLst>
                  <a:ext uri="{FF2B5EF4-FFF2-40B4-BE49-F238E27FC236}">
                    <a16:creationId xmlns:a16="http://schemas.microsoft.com/office/drawing/2014/main" id="{65554FB3-9E24-4E34-89EE-9AB5BC360C5F}"/>
                  </a:ext>
                </a:extLst>
              </p:cNvPr>
              <p:cNvSpPr/>
              <p:nvPr/>
            </p:nvSpPr>
            <p:spPr>
              <a:xfrm>
                <a:off x="4722336" y="385527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302" name="Freeform: Shape 301">
                <a:extLst>
                  <a:ext uri="{FF2B5EF4-FFF2-40B4-BE49-F238E27FC236}">
                    <a16:creationId xmlns:a16="http://schemas.microsoft.com/office/drawing/2014/main" id="{04A635B0-2E02-44CE-8A49-7C7DFFB41A76}"/>
                  </a:ext>
                </a:extLst>
              </p:cNvPr>
              <p:cNvSpPr/>
              <p:nvPr/>
            </p:nvSpPr>
            <p:spPr>
              <a:xfrm>
                <a:off x="4505311" y="385527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303" name="Freeform: Shape 302">
                <a:extLst>
                  <a:ext uri="{FF2B5EF4-FFF2-40B4-BE49-F238E27FC236}">
                    <a16:creationId xmlns:a16="http://schemas.microsoft.com/office/drawing/2014/main" id="{15F21FB4-C397-46EC-BD95-DB34CBF52CC5}"/>
                  </a:ext>
                </a:extLst>
              </p:cNvPr>
              <p:cNvSpPr/>
              <p:nvPr/>
            </p:nvSpPr>
            <p:spPr>
              <a:xfrm>
                <a:off x="4288102" y="385527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304" name="Freeform: Shape 303">
                <a:extLst>
                  <a:ext uri="{FF2B5EF4-FFF2-40B4-BE49-F238E27FC236}">
                    <a16:creationId xmlns:a16="http://schemas.microsoft.com/office/drawing/2014/main" id="{9AF0D6DA-5D1E-4FFD-A7EC-36EEBD6B194B}"/>
                  </a:ext>
                </a:extLst>
              </p:cNvPr>
              <p:cNvSpPr/>
              <p:nvPr/>
            </p:nvSpPr>
            <p:spPr>
              <a:xfrm>
                <a:off x="4071077" y="385527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</p:grpSp>
        <p:grpSp>
          <p:nvGrpSpPr>
            <p:cNvPr id="178" name="Graphic 36">
              <a:extLst>
                <a:ext uri="{FF2B5EF4-FFF2-40B4-BE49-F238E27FC236}">
                  <a16:creationId xmlns:a16="http://schemas.microsoft.com/office/drawing/2014/main" id="{78B57CD3-AA6A-4DC2-8B1C-718AD9D940AF}"/>
                </a:ext>
              </a:extLst>
            </p:cNvPr>
            <p:cNvGrpSpPr/>
            <p:nvPr/>
          </p:nvGrpSpPr>
          <p:grpSpPr>
            <a:xfrm>
              <a:off x="4071077" y="3659788"/>
              <a:ext cx="3058050" cy="18775"/>
              <a:chOff x="4071077" y="3659788"/>
              <a:chExt cx="3058050" cy="18775"/>
            </a:xfrm>
            <a:solidFill>
              <a:srgbClr val="FFFFFF"/>
            </a:solidFill>
          </p:grpSpPr>
          <p:sp>
            <p:nvSpPr>
              <p:cNvPr id="275" name="Freeform: Shape 274">
                <a:extLst>
                  <a:ext uri="{FF2B5EF4-FFF2-40B4-BE49-F238E27FC236}">
                    <a16:creationId xmlns:a16="http://schemas.microsoft.com/office/drawing/2014/main" id="{ADEE9A3D-1E0E-43A8-8F44-5A6C64541ACF}"/>
                  </a:ext>
                </a:extLst>
              </p:cNvPr>
              <p:cNvSpPr/>
              <p:nvPr/>
            </p:nvSpPr>
            <p:spPr>
              <a:xfrm>
                <a:off x="7110351" y="365978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592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276" name="Freeform: Shape 275">
                <a:extLst>
                  <a:ext uri="{FF2B5EF4-FFF2-40B4-BE49-F238E27FC236}">
                    <a16:creationId xmlns:a16="http://schemas.microsoft.com/office/drawing/2014/main" id="{E24C2AF3-A7C3-4865-A7DF-222E37857928}"/>
                  </a:ext>
                </a:extLst>
              </p:cNvPr>
              <p:cNvSpPr/>
              <p:nvPr/>
            </p:nvSpPr>
            <p:spPr>
              <a:xfrm>
                <a:off x="6893326" y="365978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049" y="18592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277" name="Freeform: Shape 276">
                <a:extLst>
                  <a:ext uri="{FF2B5EF4-FFF2-40B4-BE49-F238E27FC236}">
                    <a16:creationId xmlns:a16="http://schemas.microsoft.com/office/drawing/2014/main" id="{D8063969-DB7B-4DDA-9F85-92EC78F37D32}"/>
                  </a:ext>
                </a:extLst>
              </p:cNvPr>
              <p:cNvSpPr/>
              <p:nvPr/>
            </p:nvSpPr>
            <p:spPr>
              <a:xfrm>
                <a:off x="6676116" y="365978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592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278" name="Freeform: Shape 277">
                <a:extLst>
                  <a:ext uri="{FF2B5EF4-FFF2-40B4-BE49-F238E27FC236}">
                    <a16:creationId xmlns:a16="http://schemas.microsoft.com/office/drawing/2014/main" id="{4B266DA4-69EC-4F4C-8A18-145A992E9EB7}"/>
                  </a:ext>
                </a:extLst>
              </p:cNvPr>
              <p:cNvSpPr/>
              <p:nvPr/>
            </p:nvSpPr>
            <p:spPr>
              <a:xfrm>
                <a:off x="6459091" y="365978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279" name="Freeform: Shape 278">
                <a:extLst>
                  <a:ext uri="{FF2B5EF4-FFF2-40B4-BE49-F238E27FC236}">
                    <a16:creationId xmlns:a16="http://schemas.microsoft.com/office/drawing/2014/main" id="{6B0190D3-C362-4A23-98B8-11816ADE4FBD}"/>
                  </a:ext>
                </a:extLst>
              </p:cNvPr>
              <p:cNvSpPr/>
              <p:nvPr/>
            </p:nvSpPr>
            <p:spPr>
              <a:xfrm>
                <a:off x="6242066" y="365978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050" y="18592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280" name="Freeform: Shape 279">
                <a:extLst>
                  <a:ext uri="{FF2B5EF4-FFF2-40B4-BE49-F238E27FC236}">
                    <a16:creationId xmlns:a16="http://schemas.microsoft.com/office/drawing/2014/main" id="{74CD7C37-1E61-4358-A71E-D1DB0C538D2D}"/>
                  </a:ext>
                </a:extLst>
              </p:cNvPr>
              <p:cNvSpPr/>
              <p:nvPr/>
            </p:nvSpPr>
            <p:spPr>
              <a:xfrm>
                <a:off x="6024856" y="365978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592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281" name="Freeform: Shape 280">
                <a:extLst>
                  <a:ext uri="{FF2B5EF4-FFF2-40B4-BE49-F238E27FC236}">
                    <a16:creationId xmlns:a16="http://schemas.microsoft.com/office/drawing/2014/main" id="{5386535A-B60C-4922-846F-EC315F72FC8B}"/>
                  </a:ext>
                </a:extLst>
              </p:cNvPr>
              <p:cNvSpPr/>
              <p:nvPr/>
            </p:nvSpPr>
            <p:spPr>
              <a:xfrm>
                <a:off x="5807831" y="365978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592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282" name="Freeform: Shape 281">
                <a:extLst>
                  <a:ext uri="{FF2B5EF4-FFF2-40B4-BE49-F238E27FC236}">
                    <a16:creationId xmlns:a16="http://schemas.microsoft.com/office/drawing/2014/main" id="{669BD0E7-2A35-4CA9-950A-40435997E922}"/>
                  </a:ext>
                </a:extLst>
              </p:cNvPr>
              <p:cNvSpPr/>
              <p:nvPr/>
            </p:nvSpPr>
            <p:spPr>
              <a:xfrm>
                <a:off x="5590806" y="365978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050" y="18592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283" name="Freeform: Shape 282">
                <a:extLst>
                  <a:ext uri="{FF2B5EF4-FFF2-40B4-BE49-F238E27FC236}">
                    <a16:creationId xmlns:a16="http://schemas.microsoft.com/office/drawing/2014/main" id="{CC78209F-7D41-4419-A0F7-AE7BCDD8CA7B}"/>
                  </a:ext>
                </a:extLst>
              </p:cNvPr>
              <p:cNvSpPr/>
              <p:nvPr/>
            </p:nvSpPr>
            <p:spPr>
              <a:xfrm>
                <a:off x="5373596" y="365978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592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284" name="Freeform: Shape 283">
                <a:extLst>
                  <a:ext uri="{FF2B5EF4-FFF2-40B4-BE49-F238E27FC236}">
                    <a16:creationId xmlns:a16="http://schemas.microsoft.com/office/drawing/2014/main" id="{87822157-D95B-4242-8EC5-E46DF02E7189}"/>
                  </a:ext>
                </a:extLst>
              </p:cNvPr>
              <p:cNvSpPr/>
              <p:nvPr/>
            </p:nvSpPr>
            <p:spPr>
              <a:xfrm>
                <a:off x="5156571" y="365978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592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285" name="Freeform: Shape 284">
                <a:extLst>
                  <a:ext uri="{FF2B5EF4-FFF2-40B4-BE49-F238E27FC236}">
                    <a16:creationId xmlns:a16="http://schemas.microsoft.com/office/drawing/2014/main" id="{B2B085D2-8527-4BBF-A074-25327F9A073F}"/>
                  </a:ext>
                </a:extLst>
              </p:cNvPr>
              <p:cNvSpPr/>
              <p:nvPr/>
            </p:nvSpPr>
            <p:spPr>
              <a:xfrm>
                <a:off x="4939362" y="365978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592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286" name="Freeform: Shape 285">
                <a:extLst>
                  <a:ext uri="{FF2B5EF4-FFF2-40B4-BE49-F238E27FC236}">
                    <a16:creationId xmlns:a16="http://schemas.microsoft.com/office/drawing/2014/main" id="{4118E4EB-BB1C-44EE-A885-4B64E2EB5B0B}"/>
                  </a:ext>
                </a:extLst>
              </p:cNvPr>
              <p:cNvSpPr/>
              <p:nvPr/>
            </p:nvSpPr>
            <p:spPr>
              <a:xfrm>
                <a:off x="4722336" y="365978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592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287" name="Freeform: Shape 286">
                <a:extLst>
                  <a:ext uri="{FF2B5EF4-FFF2-40B4-BE49-F238E27FC236}">
                    <a16:creationId xmlns:a16="http://schemas.microsoft.com/office/drawing/2014/main" id="{18FDE4D1-6F43-494C-AC6A-5B5C14841051}"/>
                  </a:ext>
                </a:extLst>
              </p:cNvPr>
              <p:cNvSpPr/>
              <p:nvPr/>
            </p:nvSpPr>
            <p:spPr>
              <a:xfrm>
                <a:off x="4505311" y="365978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288" name="Freeform: Shape 287">
                <a:extLst>
                  <a:ext uri="{FF2B5EF4-FFF2-40B4-BE49-F238E27FC236}">
                    <a16:creationId xmlns:a16="http://schemas.microsoft.com/office/drawing/2014/main" id="{9D71EC82-0D8C-43F3-9567-1A35BBDC70B1}"/>
                  </a:ext>
                </a:extLst>
              </p:cNvPr>
              <p:cNvSpPr/>
              <p:nvPr/>
            </p:nvSpPr>
            <p:spPr>
              <a:xfrm>
                <a:off x="4288102" y="365978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592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289" name="Freeform: Shape 288">
                <a:extLst>
                  <a:ext uri="{FF2B5EF4-FFF2-40B4-BE49-F238E27FC236}">
                    <a16:creationId xmlns:a16="http://schemas.microsoft.com/office/drawing/2014/main" id="{442C67FE-AE86-42DA-A9A8-F2A3912E0FA1}"/>
                  </a:ext>
                </a:extLst>
              </p:cNvPr>
              <p:cNvSpPr/>
              <p:nvPr/>
            </p:nvSpPr>
            <p:spPr>
              <a:xfrm>
                <a:off x="4071077" y="365978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592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</p:grpSp>
        <p:grpSp>
          <p:nvGrpSpPr>
            <p:cNvPr id="179" name="Graphic 36">
              <a:extLst>
                <a:ext uri="{FF2B5EF4-FFF2-40B4-BE49-F238E27FC236}">
                  <a16:creationId xmlns:a16="http://schemas.microsoft.com/office/drawing/2014/main" id="{3BC5BE24-F3DB-4F5A-B5C1-47E439AA4F80}"/>
                </a:ext>
              </a:extLst>
            </p:cNvPr>
            <p:cNvGrpSpPr/>
            <p:nvPr/>
          </p:nvGrpSpPr>
          <p:grpSpPr>
            <a:xfrm>
              <a:off x="4071077" y="3490807"/>
              <a:ext cx="3058050" cy="18775"/>
              <a:chOff x="4071077" y="3490807"/>
              <a:chExt cx="3058050" cy="18775"/>
            </a:xfrm>
            <a:solidFill>
              <a:srgbClr val="FFFFFF"/>
            </a:solidFill>
          </p:grpSpPr>
          <p:sp>
            <p:nvSpPr>
              <p:cNvPr id="260" name="Freeform: Shape 259">
                <a:extLst>
                  <a:ext uri="{FF2B5EF4-FFF2-40B4-BE49-F238E27FC236}">
                    <a16:creationId xmlns:a16="http://schemas.microsoft.com/office/drawing/2014/main" id="{D7659311-05AB-401E-9A59-CEAB899219CA}"/>
                  </a:ext>
                </a:extLst>
              </p:cNvPr>
              <p:cNvSpPr/>
              <p:nvPr/>
            </p:nvSpPr>
            <p:spPr>
              <a:xfrm>
                <a:off x="7110351" y="349080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261" name="Freeform: Shape 260">
                <a:extLst>
                  <a:ext uri="{FF2B5EF4-FFF2-40B4-BE49-F238E27FC236}">
                    <a16:creationId xmlns:a16="http://schemas.microsoft.com/office/drawing/2014/main" id="{701A6842-4F78-426F-AB71-8A88BF8C1CF5}"/>
                  </a:ext>
                </a:extLst>
              </p:cNvPr>
              <p:cNvSpPr/>
              <p:nvPr/>
            </p:nvSpPr>
            <p:spPr>
              <a:xfrm>
                <a:off x="6893326" y="349080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049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262" name="Freeform: Shape 261">
                <a:extLst>
                  <a:ext uri="{FF2B5EF4-FFF2-40B4-BE49-F238E27FC236}">
                    <a16:creationId xmlns:a16="http://schemas.microsoft.com/office/drawing/2014/main" id="{AB38F0F4-0C7B-4AC8-BCD5-5C0FCCB990AE}"/>
                  </a:ext>
                </a:extLst>
              </p:cNvPr>
              <p:cNvSpPr/>
              <p:nvPr/>
            </p:nvSpPr>
            <p:spPr>
              <a:xfrm>
                <a:off x="6676116" y="349080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263" name="Freeform: Shape 262">
                <a:extLst>
                  <a:ext uri="{FF2B5EF4-FFF2-40B4-BE49-F238E27FC236}">
                    <a16:creationId xmlns:a16="http://schemas.microsoft.com/office/drawing/2014/main" id="{34CA0434-5428-4B95-BE27-B056DA853011}"/>
                  </a:ext>
                </a:extLst>
              </p:cNvPr>
              <p:cNvSpPr/>
              <p:nvPr/>
            </p:nvSpPr>
            <p:spPr>
              <a:xfrm>
                <a:off x="6459091" y="349080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264" name="Freeform: Shape 263">
                <a:extLst>
                  <a:ext uri="{FF2B5EF4-FFF2-40B4-BE49-F238E27FC236}">
                    <a16:creationId xmlns:a16="http://schemas.microsoft.com/office/drawing/2014/main" id="{7EC84FCC-5BCC-4499-9A68-C4FBC180141D}"/>
                  </a:ext>
                </a:extLst>
              </p:cNvPr>
              <p:cNvSpPr/>
              <p:nvPr/>
            </p:nvSpPr>
            <p:spPr>
              <a:xfrm>
                <a:off x="6242066" y="349080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050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265" name="Freeform: Shape 264">
                <a:extLst>
                  <a:ext uri="{FF2B5EF4-FFF2-40B4-BE49-F238E27FC236}">
                    <a16:creationId xmlns:a16="http://schemas.microsoft.com/office/drawing/2014/main" id="{FEC8D300-C4B1-4E6E-9A00-E3C031FFF1A5}"/>
                  </a:ext>
                </a:extLst>
              </p:cNvPr>
              <p:cNvSpPr/>
              <p:nvPr/>
            </p:nvSpPr>
            <p:spPr>
              <a:xfrm>
                <a:off x="6024856" y="349080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266" name="Freeform: Shape 265">
                <a:extLst>
                  <a:ext uri="{FF2B5EF4-FFF2-40B4-BE49-F238E27FC236}">
                    <a16:creationId xmlns:a16="http://schemas.microsoft.com/office/drawing/2014/main" id="{F77D4575-2242-487D-B6E9-2C3CA36CDE68}"/>
                  </a:ext>
                </a:extLst>
              </p:cNvPr>
              <p:cNvSpPr/>
              <p:nvPr/>
            </p:nvSpPr>
            <p:spPr>
              <a:xfrm>
                <a:off x="5807831" y="349080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267" name="Freeform: Shape 266">
                <a:extLst>
                  <a:ext uri="{FF2B5EF4-FFF2-40B4-BE49-F238E27FC236}">
                    <a16:creationId xmlns:a16="http://schemas.microsoft.com/office/drawing/2014/main" id="{CFB5EA22-0673-4D73-B035-D78EEB345219}"/>
                  </a:ext>
                </a:extLst>
              </p:cNvPr>
              <p:cNvSpPr/>
              <p:nvPr/>
            </p:nvSpPr>
            <p:spPr>
              <a:xfrm>
                <a:off x="5590622" y="3490807"/>
                <a:ext cx="18775" cy="18775"/>
              </a:xfrm>
              <a:custGeom>
                <a:avLst/>
                <a:gdLst>
                  <a:gd name="connsiteX0" fmla="*/ 18776 w 18775"/>
                  <a:gd name="connsiteY0" fmla="*/ 9388 h 18775"/>
                  <a:gd name="connsiteX1" fmla="*/ 9388 w 18775"/>
                  <a:gd name="connsiteY1" fmla="*/ 18776 h 18775"/>
                  <a:gd name="connsiteX2" fmla="*/ 0 w 18775"/>
                  <a:gd name="connsiteY2" fmla="*/ 9388 h 18775"/>
                  <a:gd name="connsiteX3" fmla="*/ 9388 w 18775"/>
                  <a:gd name="connsiteY3" fmla="*/ 0 h 18775"/>
                  <a:gd name="connsiteX4" fmla="*/ 18776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18776" y="9388"/>
                    </a:moveTo>
                    <a:cubicBezTo>
                      <a:pt x="18776" y="14573"/>
                      <a:pt x="14573" y="18776"/>
                      <a:pt x="9388" y="18776"/>
                    </a:cubicBezTo>
                    <a:cubicBezTo>
                      <a:pt x="4203" y="18776"/>
                      <a:pt x="0" y="14573"/>
                      <a:pt x="0" y="9388"/>
                    </a:cubicBezTo>
                    <a:cubicBezTo>
                      <a:pt x="0" y="4203"/>
                      <a:pt x="4203" y="0"/>
                      <a:pt x="9388" y="0"/>
                    </a:cubicBezTo>
                    <a:cubicBezTo>
                      <a:pt x="14573" y="0"/>
                      <a:pt x="18776" y="4203"/>
                      <a:pt x="18776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268" name="Freeform: Shape 267">
                <a:extLst>
                  <a:ext uri="{FF2B5EF4-FFF2-40B4-BE49-F238E27FC236}">
                    <a16:creationId xmlns:a16="http://schemas.microsoft.com/office/drawing/2014/main" id="{BEEA2672-B7C5-499B-9881-024E99F04734}"/>
                  </a:ext>
                </a:extLst>
              </p:cNvPr>
              <p:cNvSpPr/>
              <p:nvPr/>
            </p:nvSpPr>
            <p:spPr>
              <a:xfrm>
                <a:off x="5373596" y="3490807"/>
                <a:ext cx="18775" cy="18775"/>
              </a:xfrm>
              <a:custGeom>
                <a:avLst/>
                <a:gdLst>
                  <a:gd name="connsiteX0" fmla="*/ 18776 w 18775"/>
                  <a:gd name="connsiteY0" fmla="*/ 9388 h 18775"/>
                  <a:gd name="connsiteX1" fmla="*/ 9388 w 18775"/>
                  <a:gd name="connsiteY1" fmla="*/ 18776 h 18775"/>
                  <a:gd name="connsiteX2" fmla="*/ 0 w 18775"/>
                  <a:gd name="connsiteY2" fmla="*/ 9388 h 18775"/>
                  <a:gd name="connsiteX3" fmla="*/ 9388 w 18775"/>
                  <a:gd name="connsiteY3" fmla="*/ 0 h 18775"/>
                  <a:gd name="connsiteX4" fmla="*/ 18776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18776" y="9388"/>
                    </a:moveTo>
                    <a:cubicBezTo>
                      <a:pt x="18776" y="14573"/>
                      <a:pt x="14573" y="18776"/>
                      <a:pt x="9388" y="18776"/>
                    </a:cubicBezTo>
                    <a:cubicBezTo>
                      <a:pt x="4203" y="18776"/>
                      <a:pt x="0" y="14573"/>
                      <a:pt x="0" y="9388"/>
                    </a:cubicBezTo>
                    <a:cubicBezTo>
                      <a:pt x="0" y="4203"/>
                      <a:pt x="4203" y="0"/>
                      <a:pt x="9388" y="0"/>
                    </a:cubicBezTo>
                    <a:cubicBezTo>
                      <a:pt x="14573" y="0"/>
                      <a:pt x="18776" y="4203"/>
                      <a:pt x="18776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269" name="Freeform: Shape 268">
                <a:extLst>
                  <a:ext uri="{FF2B5EF4-FFF2-40B4-BE49-F238E27FC236}">
                    <a16:creationId xmlns:a16="http://schemas.microsoft.com/office/drawing/2014/main" id="{33ADF327-D09C-434E-A6F2-90CA2B3BDEC3}"/>
                  </a:ext>
                </a:extLst>
              </p:cNvPr>
              <p:cNvSpPr/>
              <p:nvPr/>
            </p:nvSpPr>
            <p:spPr>
              <a:xfrm>
                <a:off x="5156571" y="349080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270" name="Freeform: Shape 269">
                <a:extLst>
                  <a:ext uri="{FF2B5EF4-FFF2-40B4-BE49-F238E27FC236}">
                    <a16:creationId xmlns:a16="http://schemas.microsoft.com/office/drawing/2014/main" id="{4E633D52-463C-480B-BF2A-10F86E529116}"/>
                  </a:ext>
                </a:extLst>
              </p:cNvPr>
              <p:cNvSpPr/>
              <p:nvPr/>
            </p:nvSpPr>
            <p:spPr>
              <a:xfrm>
                <a:off x="4939362" y="349080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271" name="Freeform: Shape 270">
                <a:extLst>
                  <a:ext uri="{FF2B5EF4-FFF2-40B4-BE49-F238E27FC236}">
                    <a16:creationId xmlns:a16="http://schemas.microsoft.com/office/drawing/2014/main" id="{146F6E6E-531C-4896-B74E-96884EED941D}"/>
                  </a:ext>
                </a:extLst>
              </p:cNvPr>
              <p:cNvSpPr/>
              <p:nvPr/>
            </p:nvSpPr>
            <p:spPr>
              <a:xfrm>
                <a:off x="4722336" y="349080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272" name="Freeform: Shape 271">
                <a:extLst>
                  <a:ext uri="{FF2B5EF4-FFF2-40B4-BE49-F238E27FC236}">
                    <a16:creationId xmlns:a16="http://schemas.microsoft.com/office/drawing/2014/main" id="{8298F8BE-7241-4BE7-82BE-02EE644EF981}"/>
                  </a:ext>
                </a:extLst>
              </p:cNvPr>
              <p:cNvSpPr/>
              <p:nvPr/>
            </p:nvSpPr>
            <p:spPr>
              <a:xfrm>
                <a:off x="4505311" y="349080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273" name="Freeform: Shape 272">
                <a:extLst>
                  <a:ext uri="{FF2B5EF4-FFF2-40B4-BE49-F238E27FC236}">
                    <a16:creationId xmlns:a16="http://schemas.microsoft.com/office/drawing/2014/main" id="{883BBEA8-AD5E-45AD-8618-9E6C988FD938}"/>
                  </a:ext>
                </a:extLst>
              </p:cNvPr>
              <p:cNvSpPr/>
              <p:nvPr/>
            </p:nvSpPr>
            <p:spPr>
              <a:xfrm>
                <a:off x="4288102" y="349080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274" name="Freeform: Shape 273">
                <a:extLst>
                  <a:ext uri="{FF2B5EF4-FFF2-40B4-BE49-F238E27FC236}">
                    <a16:creationId xmlns:a16="http://schemas.microsoft.com/office/drawing/2014/main" id="{AC1E2968-BA86-47C9-A3F6-949F79F12BB5}"/>
                  </a:ext>
                </a:extLst>
              </p:cNvPr>
              <p:cNvSpPr/>
              <p:nvPr/>
            </p:nvSpPr>
            <p:spPr>
              <a:xfrm>
                <a:off x="4071077" y="349080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</p:grpSp>
        <p:grpSp>
          <p:nvGrpSpPr>
            <p:cNvPr id="180" name="Graphic 36">
              <a:extLst>
                <a:ext uri="{FF2B5EF4-FFF2-40B4-BE49-F238E27FC236}">
                  <a16:creationId xmlns:a16="http://schemas.microsoft.com/office/drawing/2014/main" id="{FE419699-5EBB-42B5-84B0-BB2C4D923281}"/>
                </a:ext>
              </a:extLst>
            </p:cNvPr>
            <p:cNvGrpSpPr/>
            <p:nvPr/>
          </p:nvGrpSpPr>
          <p:grpSpPr>
            <a:xfrm>
              <a:off x="4071077" y="3295318"/>
              <a:ext cx="3058050" cy="18775"/>
              <a:chOff x="4071077" y="3295318"/>
              <a:chExt cx="3058050" cy="18775"/>
            </a:xfrm>
            <a:solidFill>
              <a:srgbClr val="FFFFFF"/>
            </a:solidFill>
          </p:grpSpPr>
          <p:sp>
            <p:nvSpPr>
              <p:cNvPr id="245" name="Freeform: Shape 244">
                <a:extLst>
                  <a:ext uri="{FF2B5EF4-FFF2-40B4-BE49-F238E27FC236}">
                    <a16:creationId xmlns:a16="http://schemas.microsoft.com/office/drawing/2014/main" id="{7E8F225F-1B2D-488A-990C-419F4770F703}"/>
                  </a:ext>
                </a:extLst>
              </p:cNvPr>
              <p:cNvSpPr/>
              <p:nvPr/>
            </p:nvSpPr>
            <p:spPr>
              <a:xfrm>
                <a:off x="7110351" y="329531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592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246" name="Freeform: Shape 245">
                <a:extLst>
                  <a:ext uri="{FF2B5EF4-FFF2-40B4-BE49-F238E27FC236}">
                    <a16:creationId xmlns:a16="http://schemas.microsoft.com/office/drawing/2014/main" id="{1B9A843E-BF70-44AC-B1F5-7C4753D8DC09}"/>
                  </a:ext>
                </a:extLst>
              </p:cNvPr>
              <p:cNvSpPr/>
              <p:nvPr/>
            </p:nvSpPr>
            <p:spPr>
              <a:xfrm>
                <a:off x="6893326" y="329531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049" y="18592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247" name="Freeform: Shape 246">
                <a:extLst>
                  <a:ext uri="{FF2B5EF4-FFF2-40B4-BE49-F238E27FC236}">
                    <a16:creationId xmlns:a16="http://schemas.microsoft.com/office/drawing/2014/main" id="{31D6A15C-5CC8-4096-BFB8-B7EC076CDB83}"/>
                  </a:ext>
                </a:extLst>
              </p:cNvPr>
              <p:cNvSpPr/>
              <p:nvPr/>
            </p:nvSpPr>
            <p:spPr>
              <a:xfrm>
                <a:off x="6676116" y="329531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592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248" name="Freeform: Shape 247">
                <a:extLst>
                  <a:ext uri="{FF2B5EF4-FFF2-40B4-BE49-F238E27FC236}">
                    <a16:creationId xmlns:a16="http://schemas.microsoft.com/office/drawing/2014/main" id="{489251DE-DBC1-46E8-B769-2A555C829909}"/>
                  </a:ext>
                </a:extLst>
              </p:cNvPr>
              <p:cNvSpPr/>
              <p:nvPr/>
            </p:nvSpPr>
            <p:spPr>
              <a:xfrm>
                <a:off x="6459091" y="329531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249" name="Freeform: Shape 248">
                <a:extLst>
                  <a:ext uri="{FF2B5EF4-FFF2-40B4-BE49-F238E27FC236}">
                    <a16:creationId xmlns:a16="http://schemas.microsoft.com/office/drawing/2014/main" id="{ACAF1891-5ACC-491E-87A4-ED92FA16EA6E}"/>
                  </a:ext>
                </a:extLst>
              </p:cNvPr>
              <p:cNvSpPr/>
              <p:nvPr/>
            </p:nvSpPr>
            <p:spPr>
              <a:xfrm>
                <a:off x="6242066" y="329531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050" y="18592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250" name="Freeform: Shape 249">
                <a:extLst>
                  <a:ext uri="{FF2B5EF4-FFF2-40B4-BE49-F238E27FC236}">
                    <a16:creationId xmlns:a16="http://schemas.microsoft.com/office/drawing/2014/main" id="{C1FCF011-4E1D-4EE9-B329-6CC88CDD2050}"/>
                  </a:ext>
                </a:extLst>
              </p:cNvPr>
              <p:cNvSpPr/>
              <p:nvPr/>
            </p:nvSpPr>
            <p:spPr>
              <a:xfrm>
                <a:off x="6024856" y="329531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592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251" name="Freeform: Shape 250">
                <a:extLst>
                  <a:ext uri="{FF2B5EF4-FFF2-40B4-BE49-F238E27FC236}">
                    <a16:creationId xmlns:a16="http://schemas.microsoft.com/office/drawing/2014/main" id="{53D29E1C-67CE-44FE-9E9D-CDEDAED3515B}"/>
                  </a:ext>
                </a:extLst>
              </p:cNvPr>
              <p:cNvSpPr/>
              <p:nvPr/>
            </p:nvSpPr>
            <p:spPr>
              <a:xfrm>
                <a:off x="5807831" y="329531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592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252" name="Freeform: Shape 251">
                <a:extLst>
                  <a:ext uri="{FF2B5EF4-FFF2-40B4-BE49-F238E27FC236}">
                    <a16:creationId xmlns:a16="http://schemas.microsoft.com/office/drawing/2014/main" id="{0B6BB79B-8454-494C-A650-7F15052131A5}"/>
                  </a:ext>
                </a:extLst>
              </p:cNvPr>
              <p:cNvSpPr/>
              <p:nvPr/>
            </p:nvSpPr>
            <p:spPr>
              <a:xfrm>
                <a:off x="5590806" y="329531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050" y="18592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253" name="Freeform: Shape 252">
                <a:extLst>
                  <a:ext uri="{FF2B5EF4-FFF2-40B4-BE49-F238E27FC236}">
                    <a16:creationId xmlns:a16="http://schemas.microsoft.com/office/drawing/2014/main" id="{1ACE4768-5266-4953-82C1-BAAA649A1E56}"/>
                  </a:ext>
                </a:extLst>
              </p:cNvPr>
              <p:cNvSpPr/>
              <p:nvPr/>
            </p:nvSpPr>
            <p:spPr>
              <a:xfrm>
                <a:off x="5373596" y="329531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592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254" name="Freeform: Shape 253">
                <a:extLst>
                  <a:ext uri="{FF2B5EF4-FFF2-40B4-BE49-F238E27FC236}">
                    <a16:creationId xmlns:a16="http://schemas.microsoft.com/office/drawing/2014/main" id="{BA844411-8CBA-46B3-BB68-D396B59FE603}"/>
                  </a:ext>
                </a:extLst>
              </p:cNvPr>
              <p:cNvSpPr/>
              <p:nvPr/>
            </p:nvSpPr>
            <p:spPr>
              <a:xfrm>
                <a:off x="5156571" y="329531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592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255" name="Freeform: Shape 254">
                <a:extLst>
                  <a:ext uri="{FF2B5EF4-FFF2-40B4-BE49-F238E27FC236}">
                    <a16:creationId xmlns:a16="http://schemas.microsoft.com/office/drawing/2014/main" id="{E0988030-E282-4729-AB23-D85D47EF8F18}"/>
                  </a:ext>
                </a:extLst>
              </p:cNvPr>
              <p:cNvSpPr/>
              <p:nvPr/>
            </p:nvSpPr>
            <p:spPr>
              <a:xfrm>
                <a:off x="4939362" y="329531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592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256" name="Freeform: Shape 255">
                <a:extLst>
                  <a:ext uri="{FF2B5EF4-FFF2-40B4-BE49-F238E27FC236}">
                    <a16:creationId xmlns:a16="http://schemas.microsoft.com/office/drawing/2014/main" id="{A09B1C6C-D7F9-48DB-9D97-5E2248F023B8}"/>
                  </a:ext>
                </a:extLst>
              </p:cNvPr>
              <p:cNvSpPr/>
              <p:nvPr/>
            </p:nvSpPr>
            <p:spPr>
              <a:xfrm>
                <a:off x="4722336" y="329531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592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257" name="Freeform: Shape 256">
                <a:extLst>
                  <a:ext uri="{FF2B5EF4-FFF2-40B4-BE49-F238E27FC236}">
                    <a16:creationId xmlns:a16="http://schemas.microsoft.com/office/drawing/2014/main" id="{20BD10FF-A89C-443F-8593-2C1E04FF0712}"/>
                  </a:ext>
                </a:extLst>
              </p:cNvPr>
              <p:cNvSpPr/>
              <p:nvPr/>
            </p:nvSpPr>
            <p:spPr>
              <a:xfrm>
                <a:off x="4505311" y="329531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258" name="Freeform: Shape 257">
                <a:extLst>
                  <a:ext uri="{FF2B5EF4-FFF2-40B4-BE49-F238E27FC236}">
                    <a16:creationId xmlns:a16="http://schemas.microsoft.com/office/drawing/2014/main" id="{15EC0B2C-43D9-4CA0-80DD-BB4C7FA0DB38}"/>
                  </a:ext>
                </a:extLst>
              </p:cNvPr>
              <p:cNvSpPr/>
              <p:nvPr/>
            </p:nvSpPr>
            <p:spPr>
              <a:xfrm>
                <a:off x="4288102" y="329531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592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259" name="Freeform: Shape 258">
                <a:extLst>
                  <a:ext uri="{FF2B5EF4-FFF2-40B4-BE49-F238E27FC236}">
                    <a16:creationId xmlns:a16="http://schemas.microsoft.com/office/drawing/2014/main" id="{E568B2CB-538F-4C11-BBD8-4DE5A0878F16}"/>
                  </a:ext>
                </a:extLst>
              </p:cNvPr>
              <p:cNvSpPr/>
              <p:nvPr/>
            </p:nvSpPr>
            <p:spPr>
              <a:xfrm>
                <a:off x="4071077" y="329531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592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</p:grpSp>
        <p:grpSp>
          <p:nvGrpSpPr>
            <p:cNvPr id="181" name="Graphic 36">
              <a:extLst>
                <a:ext uri="{FF2B5EF4-FFF2-40B4-BE49-F238E27FC236}">
                  <a16:creationId xmlns:a16="http://schemas.microsoft.com/office/drawing/2014/main" id="{380F3D55-1952-4631-BE93-FC4AB77C9D3E}"/>
                </a:ext>
              </a:extLst>
            </p:cNvPr>
            <p:cNvGrpSpPr/>
            <p:nvPr/>
          </p:nvGrpSpPr>
          <p:grpSpPr>
            <a:xfrm>
              <a:off x="4071077" y="3099646"/>
              <a:ext cx="3058050" cy="18775"/>
              <a:chOff x="4071077" y="3099646"/>
              <a:chExt cx="3058050" cy="18775"/>
            </a:xfrm>
            <a:solidFill>
              <a:srgbClr val="FFFFFF"/>
            </a:solidFill>
          </p:grpSpPr>
          <p:sp>
            <p:nvSpPr>
              <p:cNvPr id="230" name="Freeform: Shape 229">
                <a:extLst>
                  <a:ext uri="{FF2B5EF4-FFF2-40B4-BE49-F238E27FC236}">
                    <a16:creationId xmlns:a16="http://schemas.microsoft.com/office/drawing/2014/main" id="{886D7FDE-F42A-47D3-80A5-670AFAAF9809}"/>
                  </a:ext>
                </a:extLst>
              </p:cNvPr>
              <p:cNvSpPr/>
              <p:nvPr/>
            </p:nvSpPr>
            <p:spPr>
              <a:xfrm>
                <a:off x="7110351" y="3099646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231" name="Freeform: Shape 230">
                <a:extLst>
                  <a:ext uri="{FF2B5EF4-FFF2-40B4-BE49-F238E27FC236}">
                    <a16:creationId xmlns:a16="http://schemas.microsoft.com/office/drawing/2014/main" id="{C830D76D-BF95-4A65-8F63-D0DC0B968E14}"/>
                  </a:ext>
                </a:extLst>
              </p:cNvPr>
              <p:cNvSpPr/>
              <p:nvPr/>
            </p:nvSpPr>
            <p:spPr>
              <a:xfrm>
                <a:off x="6893326" y="3099646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049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232" name="Freeform: Shape 231">
                <a:extLst>
                  <a:ext uri="{FF2B5EF4-FFF2-40B4-BE49-F238E27FC236}">
                    <a16:creationId xmlns:a16="http://schemas.microsoft.com/office/drawing/2014/main" id="{FCC5483B-53D5-421D-A7CC-811C5BB5ED02}"/>
                  </a:ext>
                </a:extLst>
              </p:cNvPr>
              <p:cNvSpPr/>
              <p:nvPr/>
            </p:nvSpPr>
            <p:spPr>
              <a:xfrm>
                <a:off x="6676116" y="3099646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233" name="Freeform: Shape 232">
                <a:extLst>
                  <a:ext uri="{FF2B5EF4-FFF2-40B4-BE49-F238E27FC236}">
                    <a16:creationId xmlns:a16="http://schemas.microsoft.com/office/drawing/2014/main" id="{575601A0-1E98-43C4-A660-E2951CA16427}"/>
                  </a:ext>
                </a:extLst>
              </p:cNvPr>
              <p:cNvSpPr/>
              <p:nvPr/>
            </p:nvSpPr>
            <p:spPr>
              <a:xfrm>
                <a:off x="6459091" y="3099646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234" name="Freeform: Shape 233">
                <a:extLst>
                  <a:ext uri="{FF2B5EF4-FFF2-40B4-BE49-F238E27FC236}">
                    <a16:creationId xmlns:a16="http://schemas.microsoft.com/office/drawing/2014/main" id="{C71A3EC8-8575-47BC-8D3C-545AAFF9E291}"/>
                  </a:ext>
                </a:extLst>
              </p:cNvPr>
              <p:cNvSpPr/>
              <p:nvPr/>
            </p:nvSpPr>
            <p:spPr>
              <a:xfrm>
                <a:off x="6242066" y="3099646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050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235" name="Freeform: Shape 234">
                <a:extLst>
                  <a:ext uri="{FF2B5EF4-FFF2-40B4-BE49-F238E27FC236}">
                    <a16:creationId xmlns:a16="http://schemas.microsoft.com/office/drawing/2014/main" id="{E3D6E1A4-074F-4841-B65C-CAAB073829A6}"/>
                  </a:ext>
                </a:extLst>
              </p:cNvPr>
              <p:cNvSpPr/>
              <p:nvPr/>
            </p:nvSpPr>
            <p:spPr>
              <a:xfrm>
                <a:off x="6024856" y="3099646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236" name="Freeform: Shape 235">
                <a:extLst>
                  <a:ext uri="{FF2B5EF4-FFF2-40B4-BE49-F238E27FC236}">
                    <a16:creationId xmlns:a16="http://schemas.microsoft.com/office/drawing/2014/main" id="{FD264F8E-06ED-44C3-BC8F-4F7521EF44DD}"/>
                  </a:ext>
                </a:extLst>
              </p:cNvPr>
              <p:cNvSpPr/>
              <p:nvPr/>
            </p:nvSpPr>
            <p:spPr>
              <a:xfrm>
                <a:off x="5807831" y="3099646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237" name="Freeform: Shape 236">
                <a:extLst>
                  <a:ext uri="{FF2B5EF4-FFF2-40B4-BE49-F238E27FC236}">
                    <a16:creationId xmlns:a16="http://schemas.microsoft.com/office/drawing/2014/main" id="{EFD3E1DE-F998-4467-901A-8466E7ADD974}"/>
                  </a:ext>
                </a:extLst>
              </p:cNvPr>
              <p:cNvSpPr/>
              <p:nvPr/>
            </p:nvSpPr>
            <p:spPr>
              <a:xfrm>
                <a:off x="5590806" y="3099646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050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238" name="Freeform: Shape 237">
                <a:extLst>
                  <a:ext uri="{FF2B5EF4-FFF2-40B4-BE49-F238E27FC236}">
                    <a16:creationId xmlns:a16="http://schemas.microsoft.com/office/drawing/2014/main" id="{538F0F1B-CB55-44DE-88DF-2F23C1871E73}"/>
                  </a:ext>
                </a:extLst>
              </p:cNvPr>
              <p:cNvSpPr/>
              <p:nvPr/>
            </p:nvSpPr>
            <p:spPr>
              <a:xfrm>
                <a:off x="5373596" y="3099646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239" name="Freeform: Shape 238">
                <a:extLst>
                  <a:ext uri="{FF2B5EF4-FFF2-40B4-BE49-F238E27FC236}">
                    <a16:creationId xmlns:a16="http://schemas.microsoft.com/office/drawing/2014/main" id="{0229E154-A6B7-49A1-B6C6-F44E099C9B36}"/>
                  </a:ext>
                </a:extLst>
              </p:cNvPr>
              <p:cNvSpPr/>
              <p:nvPr/>
            </p:nvSpPr>
            <p:spPr>
              <a:xfrm>
                <a:off x="5156571" y="3099646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240" name="Freeform: Shape 239">
                <a:extLst>
                  <a:ext uri="{FF2B5EF4-FFF2-40B4-BE49-F238E27FC236}">
                    <a16:creationId xmlns:a16="http://schemas.microsoft.com/office/drawing/2014/main" id="{23048FF8-62C5-4C58-B6E4-3AEB40B4EE6F}"/>
                  </a:ext>
                </a:extLst>
              </p:cNvPr>
              <p:cNvSpPr/>
              <p:nvPr/>
            </p:nvSpPr>
            <p:spPr>
              <a:xfrm>
                <a:off x="4939362" y="3099646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241" name="Freeform: Shape 240">
                <a:extLst>
                  <a:ext uri="{FF2B5EF4-FFF2-40B4-BE49-F238E27FC236}">
                    <a16:creationId xmlns:a16="http://schemas.microsoft.com/office/drawing/2014/main" id="{4291003D-C0E7-46FC-8F92-A9B80BF65A7F}"/>
                  </a:ext>
                </a:extLst>
              </p:cNvPr>
              <p:cNvSpPr/>
              <p:nvPr/>
            </p:nvSpPr>
            <p:spPr>
              <a:xfrm>
                <a:off x="4722336" y="3099646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242" name="Freeform: Shape 241">
                <a:extLst>
                  <a:ext uri="{FF2B5EF4-FFF2-40B4-BE49-F238E27FC236}">
                    <a16:creationId xmlns:a16="http://schemas.microsoft.com/office/drawing/2014/main" id="{E7105D56-98B2-4CCF-84CD-3B86B5447EF8}"/>
                  </a:ext>
                </a:extLst>
              </p:cNvPr>
              <p:cNvSpPr/>
              <p:nvPr/>
            </p:nvSpPr>
            <p:spPr>
              <a:xfrm>
                <a:off x="4505311" y="3099646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243" name="Freeform: Shape 242">
                <a:extLst>
                  <a:ext uri="{FF2B5EF4-FFF2-40B4-BE49-F238E27FC236}">
                    <a16:creationId xmlns:a16="http://schemas.microsoft.com/office/drawing/2014/main" id="{7590E699-8ED4-40F6-A4D9-6C58F1E8A5A6}"/>
                  </a:ext>
                </a:extLst>
              </p:cNvPr>
              <p:cNvSpPr/>
              <p:nvPr/>
            </p:nvSpPr>
            <p:spPr>
              <a:xfrm>
                <a:off x="4288102" y="3099646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244" name="Freeform: Shape 243">
                <a:extLst>
                  <a:ext uri="{FF2B5EF4-FFF2-40B4-BE49-F238E27FC236}">
                    <a16:creationId xmlns:a16="http://schemas.microsoft.com/office/drawing/2014/main" id="{65696A85-F990-44C4-AA33-CD219789422F}"/>
                  </a:ext>
                </a:extLst>
              </p:cNvPr>
              <p:cNvSpPr/>
              <p:nvPr/>
            </p:nvSpPr>
            <p:spPr>
              <a:xfrm>
                <a:off x="4071077" y="3099646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</p:grpSp>
        <p:grpSp>
          <p:nvGrpSpPr>
            <p:cNvPr id="182" name="Graphic 36">
              <a:extLst>
                <a:ext uri="{FF2B5EF4-FFF2-40B4-BE49-F238E27FC236}">
                  <a16:creationId xmlns:a16="http://schemas.microsoft.com/office/drawing/2014/main" id="{A6F2DA53-CB6E-4919-9F54-AA00F9B008EC}"/>
                </a:ext>
              </a:extLst>
            </p:cNvPr>
            <p:cNvGrpSpPr/>
            <p:nvPr/>
          </p:nvGrpSpPr>
          <p:grpSpPr>
            <a:xfrm>
              <a:off x="4071077" y="2904157"/>
              <a:ext cx="3058050" cy="18775"/>
              <a:chOff x="4071077" y="2904157"/>
              <a:chExt cx="3058050" cy="18775"/>
            </a:xfrm>
            <a:solidFill>
              <a:srgbClr val="FFFFFF"/>
            </a:solidFill>
          </p:grpSpPr>
          <p:sp>
            <p:nvSpPr>
              <p:cNvPr id="215" name="Freeform: Shape 214">
                <a:extLst>
                  <a:ext uri="{FF2B5EF4-FFF2-40B4-BE49-F238E27FC236}">
                    <a16:creationId xmlns:a16="http://schemas.microsoft.com/office/drawing/2014/main" id="{47520836-385E-4C4D-990F-67F92FAEA8D6}"/>
                  </a:ext>
                </a:extLst>
              </p:cNvPr>
              <p:cNvSpPr/>
              <p:nvPr/>
            </p:nvSpPr>
            <p:spPr>
              <a:xfrm>
                <a:off x="7110351" y="290415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216" name="Freeform: Shape 215">
                <a:extLst>
                  <a:ext uri="{FF2B5EF4-FFF2-40B4-BE49-F238E27FC236}">
                    <a16:creationId xmlns:a16="http://schemas.microsoft.com/office/drawing/2014/main" id="{DD26036D-73A5-4B8C-A50F-34CB294BE79D}"/>
                  </a:ext>
                </a:extLst>
              </p:cNvPr>
              <p:cNvSpPr/>
              <p:nvPr/>
            </p:nvSpPr>
            <p:spPr>
              <a:xfrm>
                <a:off x="6893326" y="290415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049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217" name="Freeform: Shape 216">
                <a:extLst>
                  <a:ext uri="{FF2B5EF4-FFF2-40B4-BE49-F238E27FC236}">
                    <a16:creationId xmlns:a16="http://schemas.microsoft.com/office/drawing/2014/main" id="{4FA36D0E-A1B5-4E1E-A5CC-A0C3F3B910C1}"/>
                  </a:ext>
                </a:extLst>
              </p:cNvPr>
              <p:cNvSpPr/>
              <p:nvPr/>
            </p:nvSpPr>
            <p:spPr>
              <a:xfrm>
                <a:off x="6676116" y="290415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218" name="Freeform: Shape 217">
                <a:extLst>
                  <a:ext uri="{FF2B5EF4-FFF2-40B4-BE49-F238E27FC236}">
                    <a16:creationId xmlns:a16="http://schemas.microsoft.com/office/drawing/2014/main" id="{8F23A439-56A1-42FD-9447-916C6353CF80}"/>
                  </a:ext>
                </a:extLst>
              </p:cNvPr>
              <p:cNvSpPr/>
              <p:nvPr/>
            </p:nvSpPr>
            <p:spPr>
              <a:xfrm>
                <a:off x="6459091" y="290415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219" name="Freeform: Shape 218">
                <a:extLst>
                  <a:ext uri="{FF2B5EF4-FFF2-40B4-BE49-F238E27FC236}">
                    <a16:creationId xmlns:a16="http://schemas.microsoft.com/office/drawing/2014/main" id="{63159DC8-3AD8-4D4D-B5E7-585B82854237}"/>
                  </a:ext>
                </a:extLst>
              </p:cNvPr>
              <p:cNvSpPr/>
              <p:nvPr/>
            </p:nvSpPr>
            <p:spPr>
              <a:xfrm>
                <a:off x="6242066" y="290415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050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220" name="Freeform: Shape 219">
                <a:extLst>
                  <a:ext uri="{FF2B5EF4-FFF2-40B4-BE49-F238E27FC236}">
                    <a16:creationId xmlns:a16="http://schemas.microsoft.com/office/drawing/2014/main" id="{9D04BA07-D6AB-4961-AE4E-7139C2D62721}"/>
                  </a:ext>
                </a:extLst>
              </p:cNvPr>
              <p:cNvSpPr/>
              <p:nvPr/>
            </p:nvSpPr>
            <p:spPr>
              <a:xfrm>
                <a:off x="6024856" y="290415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221" name="Freeform: Shape 220">
                <a:extLst>
                  <a:ext uri="{FF2B5EF4-FFF2-40B4-BE49-F238E27FC236}">
                    <a16:creationId xmlns:a16="http://schemas.microsoft.com/office/drawing/2014/main" id="{3C43152B-10B8-4A9A-A319-138B169E677E}"/>
                  </a:ext>
                </a:extLst>
              </p:cNvPr>
              <p:cNvSpPr/>
              <p:nvPr/>
            </p:nvSpPr>
            <p:spPr>
              <a:xfrm>
                <a:off x="5807831" y="290415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222" name="Freeform: Shape 221">
                <a:extLst>
                  <a:ext uri="{FF2B5EF4-FFF2-40B4-BE49-F238E27FC236}">
                    <a16:creationId xmlns:a16="http://schemas.microsoft.com/office/drawing/2014/main" id="{8561DF21-1112-40F6-8916-03C4EBDD1440}"/>
                  </a:ext>
                </a:extLst>
              </p:cNvPr>
              <p:cNvSpPr/>
              <p:nvPr/>
            </p:nvSpPr>
            <p:spPr>
              <a:xfrm>
                <a:off x="5590806" y="290415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050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223" name="Freeform: Shape 222">
                <a:extLst>
                  <a:ext uri="{FF2B5EF4-FFF2-40B4-BE49-F238E27FC236}">
                    <a16:creationId xmlns:a16="http://schemas.microsoft.com/office/drawing/2014/main" id="{FF156A19-59A9-4942-8774-94EEB6BBC569}"/>
                  </a:ext>
                </a:extLst>
              </p:cNvPr>
              <p:cNvSpPr/>
              <p:nvPr/>
            </p:nvSpPr>
            <p:spPr>
              <a:xfrm>
                <a:off x="5373596" y="290415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224" name="Freeform: Shape 223">
                <a:extLst>
                  <a:ext uri="{FF2B5EF4-FFF2-40B4-BE49-F238E27FC236}">
                    <a16:creationId xmlns:a16="http://schemas.microsoft.com/office/drawing/2014/main" id="{CEF6833F-0081-4120-A77D-88733E18C052}"/>
                  </a:ext>
                </a:extLst>
              </p:cNvPr>
              <p:cNvSpPr/>
              <p:nvPr/>
            </p:nvSpPr>
            <p:spPr>
              <a:xfrm>
                <a:off x="5156571" y="290415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225" name="Freeform: Shape 224">
                <a:extLst>
                  <a:ext uri="{FF2B5EF4-FFF2-40B4-BE49-F238E27FC236}">
                    <a16:creationId xmlns:a16="http://schemas.microsoft.com/office/drawing/2014/main" id="{27098C9A-A0A1-4886-BD99-0B178F8C228A}"/>
                  </a:ext>
                </a:extLst>
              </p:cNvPr>
              <p:cNvSpPr/>
              <p:nvPr/>
            </p:nvSpPr>
            <p:spPr>
              <a:xfrm>
                <a:off x="4939362" y="290415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226" name="Freeform: Shape 225">
                <a:extLst>
                  <a:ext uri="{FF2B5EF4-FFF2-40B4-BE49-F238E27FC236}">
                    <a16:creationId xmlns:a16="http://schemas.microsoft.com/office/drawing/2014/main" id="{6935DBCE-0182-4A31-A61E-AD3CEA8C9951}"/>
                  </a:ext>
                </a:extLst>
              </p:cNvPr>
              <p:cNvSpPr/>
              <p:nvPr/>
            </p:nvSpPr>
            <p:spPr>
              <a:xfrm>
                <a:off x="4722336" y="290415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227" name="Freeform: Shape 226">
                <a:extLst>
                  <a:ext uri="{FF2B5EF4-FFF2-40B4-BE49-F238E27FC236}">
                    <a16:creationId xmlns:a16="http://schemas.microsoft.com/office/drawing/2014/main" id="{272734A8-DF54-4C82-90F4-59C66E44F4F8}"/>
                  </a:ext>
                </a:extLst>
              </p:cNvPr>
              <p:cNvSpPr/>
              <p:nvPr/>
            </p:nvSpPr>
            <p:spPr>
              <a:xfrm>
                <a:off x="4505311" y="290415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228" name="Freeform: Shape 227">
                <a:extLst>
                  <a:ext uri="{FF2B5EF4-FFF2-40B4-BE49-F238E27FC236}">
                    <a16:creationId xmlns:a16="http://schemas.microsoft.com/office/drawing/2014/main" id="{7A306D6D-DAAD-49D4-9FC0-ACDCC930322F}"/>
                  </a:ext>
                </a:extLst>
              </p:cNvPr>
              <p:cNvSpPr/>
              <p:nvPr/>
            </p:nvSpPr>
            <p:spPr>
              <a:xfrm>
                <a:off x="4288102" y="290415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229" name="Freeform: Shape 228">
                <a:extLst>
                  <a:ext uri="{FF2B5EF4-FFF2-40B4-BE49-F238E27FC236}">
                    <a16:creationId xmlns:a16="http://schemas.microsoft.com/office/drawing/2014/main" id="{38E257DB-1E96-4973-83D8-4AE107AF7F53}"/>
                  </a:ext>
                </a:extLst>
              </p:cNvPr>
              <p:cNvSpPr/>
              <p:nvPr/>
            </p:nvSpPr>
            <p:spPr>
              <a:xfrm>
                <a:off x="4071077" y="290415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</p:grpSp>
        <p:grpSp>
          <p:nvGrpSpPr>
            <p:cNvPr id="183" name="Graphic 36">
              <a:extLst>
                <a:ext uri="{FF2B5EF4-FFF2-40B4-BE49-F238E27FC236}">
                  <a16:creationId xmlns:a16="http://schemas.microsoft.com/office/drawing/2014/main" id="{B9E48920-B183-4049-92AF-DA1837D5D3CF}"/>
                </a:ext>
              </a:extLst>
            </p:cNvPr>
            <p:cNvGrpSpPr/>
            <p:nvPr/>
          </p:nvGrpSpPr>
          <p:grpSpPr>
            <a:xfrm>
              <a:off x="4071077" y="2735176"/>
              <a:ext cx="3058050" cy="18775"/>
              <a:chOff x="4071077" y="2735176"/>
              <a:chExt cx="3058050" cy="18775"/>
            </a:xfrm>
            <a:solidFill>
              <a:srgbClr val="FFFFFF"/>
            </a:solidFill>
          </p:grpSpPr>
          <p:sp>
            <p:nvSpPr>
              <p:cNvPr id="200" name="Freeform: Shape 199">
                <a:extLst>
                  <a:ext uri="{FF2B5EF4-FFF2-40B4-BE49-F238E27FC236}">
                    <a16:creationId xmlns:a16="http://schemas.microsoft.com/office/drawing/2014/main" id="{7F807B98-CA49-4D45-B759-E6D8FFFEA2F9}"/>
                  </a:ext>
                </a:extLst>
              </p:cNvPr>
              <p:cNvSpPr/>
              <p:nvPr/>
            </p:nvSpPr>
            <p:spPr>
              <a:xfrm>
                <a:off x="7110351" y="2735176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201" name="Freeform: Shape 200">
                <a:extLst>
                  <a:ext uri="{FF2B5EF4-FFF2-40B4-BE49-F238E27FC236}">
                    <a16:creationId xmlns:a16="http://schemas.microsoft.com/office/drawing/2014/main" id="{90727204-60AA-456B-B74C-080ACF039A71}"/>
                  </a:ext>
                </a:extLst>
              </p:cNvPr>
              <p:cNvSpPr/>
              <p:nvPr/>
            </p:nvSpPr>
            <p:spPr>
              <a:xfrm>
                <a:off x="6893326" y="2735176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049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202" name="Freeform: Shape 201">
                <a:extLst>
                  <a:ext uri="{FF2B5EF4-FFF2-40B4-BE49-F238E27FC236}">
                    <a16:creationId xmlns:a16="http://schemas.microsoft.com/office/drawing/2014/main" id="{6B252635-07AD-49CA-93E8-E7318FA0C95C}"/>
                  </a:ext>
                </a:extLst>
              </p:cNvPr>
              <p:cNvSpPr/>
              <p:nvPr/>
            </p:nvSpPr>
            <p:spPr>
              <a:xfrm>
                <a:off x="6676116" y="2735176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203" name="Freeform: Shape 202">
                <a:extLst>
                  <a:ext uri="{FF2B5EF4-FFF2-40B4-BE49-F238E27FC236}">
                    <a16:creationId xmlns:a16="http://schemas.microsoft.com/office/drawing/2014/main" id="{381C855C-F277-4A6C-AA6B-ED0CDC5303EA}"/>
                  </a:ext>
                </a:extLst>
              </p:cNvPr>
              <p:cNvSpPr/>
              <p:nvPr/>
            </p:nvSpPr>
            <p:spPr>
              <a:xfrm>
                <a:off x="6459091" y="2735176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204" name="Freeform: Shape 203">
                <a:extLst>
                  <a:ext uri="{FF2B5EF4-FFF2-40B4-BE49-F238E27FC236}">
                    <a16:creationId xmlns:a16="http://schemas.microsoft.com/office/drawing/2014/main" id="{59935094-853C-408D-B4A3-405ADC8CF452}"/>
                  </a:ext>
                </a:extLst>
              </p:cNvPr>
              <p:cNvSpPr/>
              <p:nvPr/>
            </p:nvSpPr>
            <p:spPr>
              <a:xfrm>
                <a:off x="6242066" y="2735176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050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205" name="Freeform: Shape 204">
                <a:extLst>
                  <a:ext uri="{FF2B5EF4-FFF2-40B4-BE49-F238E27FC236}">
                    <a16:creationId xmlns:a16="http://schemas.microsoft.com/office/drawing/2014/main" id="{8F9F65FF-A860-490C-A52B-2A005A954E8F}"/>
                  </a:ext>
                </a:extLst>
              </p:cNvPr>
              <p:cNvSpPr/>
              <p:nvPr/>
            </p:nvSpPr>
            <p:spPr>
              <a:xfrm>
                <a:off x="6024856" y="2735176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206" name="Freeform: Shape 205">
                <a:extLst>
                  <a:ext uri="{FF2B5EF4-FFF2-40B4-BE49-F238E27FC236}">
                    <a16:creationId xmlns:a16="http://schemas.microsoft.com/office/drawing/2014/main" id="{FADF35EF-1087-4812-AFBD-8D91678D92E6}"/>
                  </a:ext>
                </a:extLst>
              </p:cNvPr>
              <p:cNvSpPr/>
              <p:nvPr/>
            </p:nvSpPr>
            <p:spPr>
              <a:xfrm>
                <a:off x="5807831" y="2735176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207" name="Freeform: Shape 206">
                <a:extLst>
                  <a:ext uri="{FF2B5EF4-FFF2-40B4-BE49-F238E27FC236}">
                    <a16:creationId xmlns:a16="http://schemas.microsoft.com/office/drawing/2014/main" id="{7AC0A08B-6E44-441F-81D9-78A57DE3F06C}"/>
                  </a:ext>
                </a:extLst>
              </p:cNvPr>
              <p:cNvSpPr/>
              <p:nvPr/>
            </p:nvSpPr>
            <p:spPr>
              <a:xfrm>
                <a:off x="5590806" y="2735176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050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208" name="Freeform: Shape 207">
                <a:extLst>
                  <a:ext uri="{FF2B5EF4-FFF2-40B4-BE49-F238E27FC236}">
                    <a16:creationId xmlns:a16="http://schemas.microsoft.com/office/drawing/2014/main" id="{8959659E-DBE3-4EC6-A2DC-484B680A093B}"/>
                  </a:ext>
                </a:extLst>
              </p:cNvPr>
              <p:cNvSpPr/>
              <p:nvPr/>
            </p:nvSpPr>
            <p:spPr>
              <a:xfrm>
                <a:off x="5373596" y="2735176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209" name="Freeform: Shape 208">
                <a:extLst>
                  <a:ext uri="{FF2B5EF4-FFF2-40B4-BE49-F238E27FC236}">
                    <a16:creationId xmlns:a16="http://schemas.microsoft.com/office/drawing/2014/main" id="{519159A4-8168-4FD5-AD3C-F84BF73CEEBC}"/>
                  </a:ext>
                </a:extLst>
              </p:cNvPr>
              <p:cNvSpPr/>
              <p:nvPr/>
            </p:nvSpPr>
            <p:spPr>
              <a:xfrm>
                <a:off x="5156571" y="2735176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210" name="Freeform: Shape 209">
                <a:extLst>
                  <a:ext uri="{FF2B5EF4-FFF2-40B4-BE49-F238E27FC236}">
                    <a16:creationId xmlns:a16="http://schemas.microsoft.com/office/drawing/2014/main" id="{CAD810E4-9BA1-4841-A382-DF3BF06728ED}"/>
                  </a:ext>
                </a:extLst>
              </p:cNvPr>
              <p:cNvSpPr/>
              <p:nvPr/>
            </p:nvSpPr>
            <p:spPr>
              <a:xfrm>
                <a:off x="4939362" y="2735176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211" name="Freeform: Shape 210">
                <a:extLst>
                  <a:ext uri="{FF2B5EF4-FFF2-40B4-BE49-F238E27FC236}">
                    <a16:creationId xmlns:a16="http://schemas.microsoft.com/office/drawing/2014/main" id="{D6C9348C-1B25-4D7B-9EBD-4A3FD7C21704}"/>
                  </a:ext>
                </a:extLst>
              </p:cNvPr>
              <p:cNvSpPr/>
              <p:nvPr/>
            </p:nvSpPr>
            <p:spPr>
              <a:xfrm>
                <a:off x="4722336" y="2735176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212" name="Freeform: Shape 211">
                <a:extLst>
                  <a:ext uri="{FF2B5EF4-FFF2-40B4-BE49-F238E27FC236}">
                    <a16:creationId xmlns:a16="http://schemas.microsoft.com/office/drawing/2014/main" id="{888A1691-2DB3-48C5-A64A-C16A8AFA33D6}"/>
                  </a:ext>
                </a:extLst>
              </p:cNvPr>
              <p:cNvSpPr/>
              <p:nvPr/>
            </p:nvSpPr>
            <p:spPr>
              <a:xfrm>
                <a:off x="4505311" y="2735176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213" name="Freeform: Shape 212">
                <a:extLst>
                  <a:ext uri="{FF2B5EF4-FFF2-40B4-BE49-F238E27FC236}">
                    <a16:creationId xmlns:a16="http://schemas.microsoft.com/office/drawing/2014/main" id="{89CDF1C3-0E57-4D5C-99C0-4988B92C5F99}"/>
                  </a:ext>
                </a:extLst>
              </p:cNvPr>
              <p:cNvSpPr/>
              <p:nvPr/>
            </p:nvSpPr>
            <p:spPr>
              <a:xfrm>
                <a:off x="4288102" y="2735176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214" name="Freeform: Shape 213">
                <a:extLst>
                  <a:ext uri="{FF2B5EF4-FFF2-40B4-BE49-F238E27FC236}">
                    <a16:creationId xmlns:a16="http://schemas.microsoft.com/office/drawing/2014/main" id="{85DD8563-2061-4DD6-A187-4244B8E8CBBE}"/>
                  </a:ext>
                </a:extLst>
              </p:cNvPr>
              <p:cNvSpPr/>
              <p:nvPr/>
            </p:nvSpPr>
            <p:spPr>
              <a:xfrm>
                <a:off x="4071077" y="2735176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</p:grpSp>
        <p:grpSp>
          <p:nvGrpSpPr>
            <p:cNvPr id="184" name="Graphic 36">
              <a:extLst>
                <a:ext uri="{FF2B5EF4-FFF2-40B4-BE49-F238E27FC236}">
                  <a16:creationId xmlns:a16="http://schemas.microsoft.com/office/drawing/2014/main" id="{BCBA6459-7A1B-46D2-8897-C0879F1BC089}"/>
                </a:ext>
              </a:extLst>
            </p:cNvPr>
            <p:cNvGrpSpPr/>
            <p:nvPr/>
          </p:nvGrpSpPr>
          <p:grpSpPr>
            <a:xfrm>
              <a:off x="4071077" y="2539688"/>
              <a:ext cx="3058050" cy="18775"/>
              <a:chOff x="4071077" y="2539688"/>
              <a:chExt cx="3058050" cy="18775"/>
            </a:xfrm>
            <a:solidFill>
              <a:srgbClr val="FFFFFF"/>
            </a:solidFill>
          </p:grpSpPr>
          <p:sp>
            <p:nvSpPr>
              <p:cNvPr id="185" name="Freeform: Shape 184">
                <a:extLst>
                  <a:ext uri="{FF2B5EF4-FFF2-40B4-BE49-F238E27FC236}">
                    <a16:creationId xmlns:a16="http://schemas.microsoft.com/office/drawing/2014/main" id="{54358141-8D18-43E2-9C13-3A295E589996}"/>
                  </a:ext>
                </a:extLst>
              </p:cNvPr>
              <p:cNvSpPr/>
              <p:nvPr/>
            </p:nvSpPr>
            <p:spPr>
              <a:xfrm>
                <a:off x="7110351" y="253968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86" name="Freeform: Shape 185">
                <a:extLst>
                  <a:ext uri="{FF2B5EF4-FFF2-40B4-BE49-F238E27FC236}">
                    <a16:creationId xmlns:a16="http://schemas.microsoft.com/office/drawing/2014/main" id="{82061AF4-01B4-477D-87DD-247ECB9387BB}"/>
                  </a:ext>
                </a:extLst>
              </p:cNvPr>
              <p:cNvSpPr/>
              <p:nvPr/>
            </p:nvSpPr>
            <p:spPr>
              <a:xfrm>
                <a:off x="6893326" y="253968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049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87" name="Freeform: Shape 186">
                <a:extLst>
                  <a:ext uri="{FF2B5EF4-FFF2-40B4-BE49-F238E27FC236}">
                    <a16:creationId xmlns:a16="http://schemas.microsoft.com/office/drawing/2014/main" id="{9112715F-9A3E-4D13-AE8E-98DBA807BCC8}"/>
                  </a:ext>
                </a:extLst>
              </p:cNvPr>
              <p:cNvSpPr/>
              <p:nvPr/>
            </p:nvSpPr>
            <p:spPr>
              <a:xfrm>
                <a:off x="6676116" y="253968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88" name="Freeform: Shape 187">
                <a:extLst>
                  <a:ext uri="{FF2B5EF4-FFF2-40B4-BE49-F238E27FC236}">
                    <a16:creationId xmlns:a16="http://schemas.microsoft.com/office/drawing/2014/main" id="{500888E7-41E4-43ED-9D39-2DF27ADB52B4}"/>
                  </a:ext>
                </a:extLst>
              </p:cNvPr>
              <p:cNvSpPr/>
              <p:nvPr/>
            </p:nvSpPr>
            <p:spPr>
              <a:xfrm>
                <a:off x="6459091" y="253968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89" name="Freeform: Shape 188">
                <a:extLst>
                  <a:ext uri="{FF2B5EF4-FFF2-40B4-BE49-F238E27FC236}">
                    <a16:creationId xmlns:a16="http://schemas.microsoft.com/office/drawing/2014/main" id="{37B5331D-770B-4F41-A970-5C08F6106048}"/>
                  </a:ext>
                </a:extLst>
              </p:cNvPr>
              <p:cNvSpPr/>
              <p:nvPr/>
            </p:nvSpPr>
            <p:spPr>
              <a:xfrm>
                <a:off x="6242066" y="253968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050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90" name="Freeform: Shape 189">
                <a:extLst>
                  <a:ext uri="{FF2B5EF4-FFF2-40B4-BE49-F238E27FC236}">
                    <a16:creationId xmlns:a16="http://schemas.microsoft.com/office/drawing/2014/main" id="{8B44068F-05F5-4700-9C94-8A60C87B17F9}"/>
                  </a:ext>
                </a:extLst>
              </p:cNvPr>
              <p:cNvSpPr/>
              <p:nvPr/>
            </p:nvSpPr>
            <p:spPr>
              <a:xfrm>
                <a:off x="6024856" y="253968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91" name="Freeform: Shape 190">
                <a:extLst>
                  <a:ext uri="{FF2B5EF4-FFF2-40B4-BE49-F238E27FC236}">
                    <a16:creationId xmlns:a16="http://schemas.microsoft.com/office/drawing/2014/main" id="{B973BB26-6321-4951-AEBD-1E39A7207F07}"/>
                  </a:ext>
                </a:extLst>
              </p:cNvPr>
              <p:cNvSpPr/>
              <p:nvPr/>
            </p:nvSpPr>
            <p:spPr>
              <a:xfrm>
                <a:off x="5807831" y="253968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92" name="Freeform: Shape 191">
                <a:extLst>
                  <a:ext uri="{FF2B5EF4-FFF2-40B4-BE49-F238E27FC236}">
                    <a16:creationId xmlns:a16="http://schemas.microsoft.com/office/drawing/2014/main" id="{AE9AF513-BF59-40B3-9E26-35737820988E}"/>
                  </a:ext>
                </a:extLst>
              </p:cNvPr>
              <p:cNvSpPr/>
              <p:nvPr/>
            </p:nvSpPr>
            <p:spPr>
              <a:xfrm>
                <a:off x="5590806" y="253968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050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93" name="Freeform: Shape 192">
                <a:extLst>
                  <a:ext uri="{FF2B5EF4-FFF2-40B4-BE49-F238E27FC236}">
                    <a16:creationId xmlns:a16="http://schemas.microsoft.com/office/drawing/2014/main" id="{E3897E46-ACE1-4A12-9704-0CBAE4110D21}"/>
                  </a:ext>
                </a:extLst>
              </p:cNvPr>
              <p:cNvSpPr/>
              <p:nvPr/>
            </p:nvSpPr>
            <p:spPr>
              <a:xfrm>
                <a:off x="5373596" y="253968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94" name="Freeform: Shape 193">
                <a:extLst>
                  <a:ext uri="{FF2B5EF4-FFF2-40B4-BE49-F238E27FC236}">
                    <a16:creationId xmlns:a16="http://schemas.microsoft.com/office/drawing/2014/main" id="{BE99219D-0661-4C3C-A3E7-2B4DF44C17C1}"/>
                  </a:ext>
                </a:extLst>
              </p:cNvPr>
              <p:cNvSpPr/>
              <p:nvPr/>
            </p:nvSpPr>
            <p:spPr>
              <a:xfrm>
                <a:off x="5156571" y="253968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95" name="Freeform: Shape 194">
                <a:extLst>
                  <a:ext uri="{FF2B5EF4-FFF2-40B4-BE49-F238E27FC236}">
                    <a16:creationId xmlns:a16="http://schemas.microsoft.com/office/drawing/2014/main" id="{6ABF93AB-5AEB-4F8E-BB49-8EC7CC9D8EDC}"/>
                  </a:ext>
                </a:extLst>
              </p:cNvPr>
              <p:cNvSpPr/>
              <p:nvPr/>
            </p:nvSpPr>
            <p:spPr>
              <a:xfrm>
                <a:off x="4939362" y="253968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96" name="Freeform: Shape 195">
                <a:extLst>
                  <a:ext uri="{FF2B5EF4-FFF2-40B4-BE49-F238E27FC236}">
                    <a16:creationId xmlns:a16="http://schemas.microsoft.com/office/drawing/2014/main" id="{5871E74D-46F7-42CD-896B-7D6605717535}"/>
                  </a:ext>
                </a:extLst>
              </p:cNvPr>
              <p:cNvSpPr/>
              <p:nvPr/>
            </p:nvSpPr>
            <p:spPr>
              <a:xfrm>
                <a:off x="4722336" y="253968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97" name="Freeform: Shape 196">
                <a:extLst>
                  <a:ext uri="{FF2B5EF4-FFF2-40B4-BE49-F238E27FC236}">
                    <a16:creationId xmlns:a16="http://schemas.microsoft.com/office/drawing/2014/main" id="{744544AC-D71B-4781-A962-8925B30BB7F2}"/>
                  </a:ext>
                </a:extLst>
              </p:cNvPr>
              <p:cNvSpPr/>
              <p:nvPr/>
            </p:nvSpPr>
            <p:spPr>
              <a:xfrm>
                <a:off x="4505311" y="253968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98" name="Freeform: Shape 197">
                <a:extLst>
                  <a:ext uri="{FF2B5EF4-FFF2-40B4-BE49-F238E27FC236}">
                    <a16:creationId xmlns:a16="http://schemas.microsoft.com/office/drawing/2014/main" id="{D6F823C3-DE81-4BDE-8B7C-4705DF479C6F}"/>
                  </a:ext>
                </a:extLst>
              </p:cNvPr>
              <p:cNvSpPr/>
              <p:nvPr/>
            </p:nvSpPr>
            <p:spPr>
              <a:xfrm>
                <a:off x="4288102" y="253968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99" name="Freeform: Shape 198">
                <a:extLst>
                  <a:ext uri="{FF2B5EF4-FFF2-40B4-BE49-F238E27FC236}">
                    <a16:creationId xmlns:a16="http://schemas.microsoft.com/office/drawing/2014/main" id="{C601E2E7-38AA-41C0-BF55-E75C641756C0}"/>
                  </a:ext>
                </a:extLst>
              </p:cNvPr>
              <p:cNvSpPr/>
              <p:nvPr/>
            </p:nvSpPr>
            <p:spPr>
              <a:xfrm>
                <a:off x="4071077" y="253968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</p:grpSp>
      </p:grpSp>
      <p:sp>
        <p:nvSpPr>
          <p:cNvPr id="306" name="Rectangle 305">
            <a:extLst>
              <a:ext uri="{FF2B5EF4-FFF2-40B4-BE49-F238E27FC236}">
                <a16:creationId xmlns:a16="http://schemas.microsoft.com/office/drawing/2014/main" id="{7433EA3E-AA47-4829-AE96-CEBED21AD1C1}"/>
              </a:ext>
            </a:extLst>
          </p:cNvPr>
          <p:cNvSpPr/>
          <p:nvPr/>
        </p:nvSpPr>
        <p:spPr>
          <a:xfrm>
            <a:off x="3026196" y="4952877"/>
            <a:ext cx="5306234" cy="8788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7200" b="1" i="1" dirty="0">
              <a:latin typeface="Agency FB" panose="020B0503020202020204" pitchFamily="34" charset="0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911481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062"/>
    </mc:Choice>
    <mc:Fallback>
      <p:transition spd="slow" advTm="9062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1" name="Graphic 719">
            <a:extLst>
              <a:ext uri="{FF2B5EF4-FFF2-40B4-BE49-F238E27FC236}">
                <a16:creationId xmlns:a16="http://schemas.microsoft.com/office/drawing/2014/main" id="{165AF6AC-5822-4A1E-A40A-F0CFF7245E23}"/>
              </a:ext>
            </a:extLst>
          </p:cNvPr>
          <p:cNvGrpSpPr/>
          <p:nvPr/>
        </p:nvGrpSpPr>
        <p:grpSpPr>
          <a:xfrm>
            <a:off x="4902620" y="2235677"/>
            <a:ext cx="2390585" cy="2390585"/>
            <a:chOff x="4902620" y="2235677"/>
            <a:chExt cx="2390585" cy="2390585"/>
          </a:xfrm>
        </p:grpSpPr>
        <p:sp>
          <p:nvSpPr>
            <p:cNvPr id="722" name="Freeform: Shape 721">
              <a:extLst>
                <a:ext uri="{FF2B5EF4-FFF2-40B4-BE49-F238E27FC236}">
                  <a16:creationId xmlns:a16="http://schemas.microsoft.com/office/drawing/2014/main" id="{1AF7A557-7B26-4FC0-B028-57E033C9C096}"/>
                </a:ext>
              </a:extLst>
            </p:cNvPr>
            <p:cNvSpPr/>
            <p:nvPr/>
          </p:nvSpPr>
          <p:spPr>
            <a:xfrm rot="-4649054">
              <a:off x="5247277" y="2580402"/>
              <a:ext cx="1701133" cy="1701133"/>
            </a:xfrm>
            <a:custGeom>
              <a:avLst/>
              <a:gdLst>
                <a:gd name="connsiteX0" fmla="*/ 1701133 w 1701133"/>
                <a:gd name="connsiteY0" fmla="*/ 850567 h 1701133"/>
                <a:gd name="connsiteX1" fmla="*/ 850567 w 1701133"/>
                <a:gd name="connsiteY1" fmla="*/ 1701133 h 1701133"/>
                <a:gd name="connsiteX2" fmla="*/ 0 w 1701133"/>
                <a:gd name="connsiteY2" fmla="*/ 850567 h 1701133"/>
                <a:gd name="connsiteX3" fmla="*/ 850567 w 1701133"/>
                <a:gd name="connsiteY3" fmla="*/ 0 h 1701133"/>
                <a:gd name="connsiteX4" fmla="*/ 1701133 w 1701133"/>
                <a:gd name="connsiteY4" fmla="*/ 850567 h 1701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1133" h="1701133">
                  <a:moveTo>
                    <a:pt x="1701133" y="850567"/>
                  </a:moveTo>
                  <a:cubicBezTo>
                    <a:pt x="1701133" y="1320322"/>
                    <a:pt x="1320322" y="1701133"/>
                    <a:pt x="850567" y="1701133"/>
                  </a:cubicBezTo>
                  <a:cubicBezTo>
                    <a:pt x="380812" y="1701133"/>
                    <a:pt x="0" y="1320322"/>
                    <a:pt x="0" y="850567"/>
                  </a:cubicBezTo>
                  <a:cubicBezTo>
                    <a:pt x="0" y="380812"/>
                    <a:pt x="380812" y="0"/>
                    <a:pt x="850567" y="0"/>
                  </a:cubicBezTo>
                  <a:cubicBezTo>
                    <a:pt x="1320322" y="0"/>
                    <a:pt x="1701133" y="380812"/>
                    <a:pt x="1701133" y="850567"/>
                  </a:cubicBezTo>
                  <a:close/>
                </a:path>
              </a:pathLst>
            </a:custGeom>
            <a:noFill/>
            <a:ln w="26719" cap="rnd">
              <a:solidFill>
                <a:srgbClr val="FFFFFF">
                  <a:alpha val="87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th-TH">
                <a:latin typeface="Agency FB" panose="020B0503020202020204" pitchFamily="34" charset="0"/>
              </a:endParaRPr>
            </a:p>
          </p:txBody>
        </p:sp>
        <p:sp>
          <p:nvSpPr>
            <p:cNvPr id="723" name="Freeform: Shape 722">
              <a:extLst>
                <a:ext uri="{FF2B5EF4-FFF2-40B4-BE49-F238E27FC236}">
                  <a16:creationId xmlns:a16="http://schemas.microsoft.com/office/drawing/2014/main" id="{EFD3F115-4D8C-4E94-B0E6-D37BE78CC141}"/>
                </a:ext>
              </a:extLst>
            </p:cNvPr>
            <p:cNvSpPr/>
            <p:nvPr/>
          </p:nvSpPr>
          <p:spPr>
            <a:xfrm rot="8100000">
              <a:off x="5074527" y="2407557"/>
              <a:ext cx="2046908" cy="2046908"/>
            </a:xfrm>
            <a:custGeom>
              <a:avLst/>
              <a:gdLst>
                <a:gd name="connsiteX0" fmla="*/ 2046908 w 2046908"/>
                <a:gd name="connsiteY0" fmla="*/ 1023454 h 2046908"/>
                <a:gd name="connsiteX1" fmla="*/ 1023454 w 2046908"/>
                <a:gd name="connsiteY1" fmla="*/ 2046908 h 2046908"/>
                <a:gd name="connsiteX2" fmla="*/ 0 w 2046908"/>
                <a:gd name="connsiteY2" fmla="*/ 1023454 h 2046908"/>
                <a:gd name="connsiteX3" fmla="*/ 1023454 w 2046908"/>
                <a:gd name="connsiteY3" fmla="*/ 0 h 2046908"/>
                <a:gd name="connsiteX4" fmla="*/ 2046908 w 2046908"/>
                <a:gd name="connsiteY4" fmla="*/ 1023454 h 2046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46908" h="2046908">
                  <a:moveTo>
                    <a:pt x="2046908" y="1023454"/>
                  </a:moveTo>
                  <a:cubicBezTo>
                    <a:pt x="2046908" y="1588692"/>
                    <a:pt x="1588692" y="2046908"/>
                    <a:pt x="1023454" y="2046908"/>
                  </a:cubicBezTo>
                  <a:cubicBezTo>
                    <a:pt x="458216" y="2046908"/>
                    <a:pt x="0" y="1588692"/>
                    <a:pt x="0" y="1023454"/>
                  </a:cubicBezTo>
                  <a:cubicBezTo>
                    <a:pt x="0" y="458216"/>
                    <a:pt x="458216" y="0"/>
                    <a:pt x="1023454" y="0"/>
                  </a:cubicBezTo>
                  <a:cubicBezTo>
                    <a:pt x="1588692" y="0"/>
                    <a:pt x="2046908" y="458216"/>
                    <a:pt x="2046908" y="1023454"/>
                  </a:cubicBezTo>
                  <a:close/>
                </a:path>
              </a:pathLst>
            </a:custGeom>
            <a:noFill/>
            <a:ln w="26720" cap="rnd">
              <a:solidFill>
                <a:srgbClr val="FFFFFF"/>
              </a:solidFill>
              <a:custDash>
                <a:ds d="8692838" sp="8692838"/>
              </a:custDash>
              <a:miter/>
            </a:ln>
          </p:spPr>
          <p:txBody>
            <a:bodyPr rtlCol="0" anchor="ctr"/>
            <a:lstStyle/>
            <a:p>
              <a:endParaRPr lang="th-TH" dirty="0">
                <a:latin typeface="Agency FB" panose="020B0503020202020204" pitchFamily="34" charset="0"/>
              </a:endParaRPr>
            </a:p>
          </p:txBody>
        </p:sp>
        <p:sp>
          <p:nvSpPr>
            <p:cNvPr id="724" name="Freeform: Shape 723">
              <a:extLst>
                <a:ext uri="{FF2B5EF4-FFF2-40B4-BE49-F238E27FC236}">
                  <a16:creationId xmlns:a16="http://schemas.microsoft.com/office/drawing/2014/main" id="{F8D90A1A-4A37-4AA3-B433-4056DF01CB47}"/>
                </a:ext>
              </a:extLst>
            </p:cNvPr>
            <p:cNvSpPr/>
            <p:nvPr/>
          </p:nvSpPr>
          <p:spPr>
            <a:xfrm rot="18900000">
              <a:off x="4902620" y="2235677"/>
              <a:ext cx="2390585" cy="2390585"/>
            </a:xfrm>
            <a:custGeom>
              <a:avLst/>
              <a:gdLst>
                <a:gd name="connsiteX0" fmla="*/ 2390586 w 2390585"/>
                <a:gd name="connsiteY0" fmla="*/ 1195293 h 2390585"/>
                <a:gd name="connsiteX1" fmla="*/ 1195293 w 2390585"/>
                <a:gd name="connsiteY1" fmla="*/ 2390586 h 2390585"/>
                <a:gd name="connsiteX2" fmla="*/ 0 w 2390585"/>
                <a:gd name="connsiteY2" fmla="*/ 1195293 h 2390585"/>
                <a:gd name="connsiteX3" fmla="*/ 1195293 w 2390585"/>
                <a:gd name="connsiteY3" fmla="*/ 0 h 2390585"/>
                <a:gd name="connsiteX4" fmla="*/ 2390586 w 2390585"/>
                <a:gd name="connsiteY4" fmla="*/ 1195293 h 2390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0585" h="2390585">
                  <a:moveTo>
                    <a:pt x="2390586" y="1195293"/>
                  </a:moveTo>
                  <a:cubicBezTo>
                    <a:pt x="2390586" y="1855435"/>
                    <a:pt x="1855435" y="2390586"/>
                    <a:pt x="1195293" y="2390586"/>
                  </a:cubicBezTo>
                  <a:cubicBezTo>
                    <a:pt x="535151" y="2390586"/>
                    <a:pt x="0" y="1855435"/>
                    <a:pt x="0" y="1195293"/>
                  </a:cubicBezTo>
                  <a:cubicBezTo>
                    <a:pt x="0" y="535151"/>
                    <a:pt x="535151" y="0"/>
                    <a:pt x="1195293" y="0"/>
                  </a:cubicBezTo>
                  <a:cubicBezTo>
                    <a:pt x="1855435" y="0"/>
                    <a:pt x="2390586" y="535151"/>
                    <a:pt x="2390586" y="1195293"/>
                  </a:cubicBezTo>
                  <a:close/>
                </a:path>
              </a:pathLst>
            </a:custGeom>
            <a:noFill/>
            <a:ln w="26720" cap="rnd">
              <a:solidFill>
                <a:srgbClr val="FFFFFF"/>
              </a:solidFill>
              <a:custDash>
                <a:ds d="7874235" sp="32732865"/>
              </a:custDash>
              <a:miter/>
            </a:ln>
          </p:spPr>
          <p:txBody>
            <a:bodyPr rtlCol="0" anchor="ctr"/>
            <a:lstStyle/>
            <a:p>
              <a:endParaRPr lang="th-TH" dirty="0">
                <a:latin typeface="Agency FB" panose="020B0503020202020204" pitchFamily="34" charset="0"/>
              </a:endParaRPr>
            </a:p>
          </p:txBody>
        </p:sp>
        <p:grpSp>
          <p:nvGrpSpPr>
            <p:cNvPr id="725" name="Graphic 719">
              <a:extLst>
                <a:ext uri="{FF2B5EF4-FFF2-40B4-BE49-F238E27FC236}">
                  <a16:creationId xmlns:a16="http://schemas.microsoft.com/office/drawing/2014/main" id="{165AF6AC-5822-4A1E-A40A-F0CFF7245E23}"/>
                </a:ext>
              </a:extLst>
            </p:cNvPr>
            <p:cNvGrpSpPr/>
            <p:nvPr/>
          </p:nvGrpSpPr>
          <p:grpSpPr>
            <a:xfrm>
              <a:off x="5662932" y="3053915"/>
              <a:ext cx="870018" cy="754052"/>
              <a:chOff x="5662932" y="3053915"/>
              <a:chExt cx="870018" cy="754052"/>
            </a:xfrm>
            <a:solidFill>
              <a:srgbClr val="FFFFFF"/>
            </a:solidFill>
          </p:grpSpPr>
          <p:sp>
            <p:nvSpPr>
              <p:cNvPr id="726" name="Freeform: Shape 725">
                <a:extLst>
                  <a:ext uri="{FF2B5EF4-FFF2-40B4-BE49-F238E27FC236}">
                    <a16:creationId xmlns:a16="http://schemas.microsoft.com/office/drawing/2014/main" id="{C248B004-1444-45B5-BF0F-B1F47C5FBAD2}"/>
                  </a:ext>
                </a:extLst>
              </p:cNvPr>
              <p:cNvSpPr/>
              <p:nvPr/>
            </p:nvSpPr>
            <p:spPr>
              <a:xfrm>
                <a:off x="5662932" y="3053915"/>
                <a:ext cx="870018" cy="754052"/>
              </a:xfrm>
              <a:custGeom>
                <a:avLst/>
                <a:gdLst>
                  <a:gd name="connsiteX0" fmla="*/ 701064 w 870018"/>
                  <a:gd name="connsiteY0" fmla="*/ 161741 h 754052"/>
                  <a:gd name="connsiteX1" fmla="*/ 645578 w 870018"/>
                  <a:gd name="connsiteY1" fmla="*/ 54654 h 754052"/>
                  <a:gd name="connsiteX2" fmla="*/ 511441 w 870018"/>
                  <a:gd name="connsiteY2" fmla="*/ 0 h 754052"/>
                  <a:gd name="connsiteX3" fmla="*/ 401024 w 870018"/>
                  <a:gd name="connsiteY3" fmla="*/ 34956 h 754052"/>
                  <a:gd name="connsiteX4" fmla="*/ 345677 w 870018"/>
                  <a:gd name="connsiteY4" fmla="*/ 95020 h 754052"/>
                  <a:gd name="connsiteX5" fmla="*/ 227215 w 870018"/>
                  <a:gd name="connsiteY5" fmla="*/ 61728 h 754052"/>
                  <a:gd name="connsiteX6" fmla="*/ 0 w 870018"/>
                  <a:gd name="connsiteY6" fmla="*/ 288943 h 754052"/>
                  <a:gd name="connsiteX7" fmla="*/ 227215 w 870018"/>
                  <a:gd name="connsiteY7" fmla="*/ 516157 h 754052"/>
                  <a:gd name="connsiteX8" fmla="*/ 270077 w 870018"/>
                  <a:gd name="connsiteY8" fmla="*/ 516157 h 754052"/>
                  <a:gd name="connsiteX9" fmla="*/ 270077 w 870018"/>
                  <a:gd name="connsiteY9" fmla="*/ 698567 h 754052"/>
                  <a:gd name="connsiteX10" fmla="*/ 325563 w 870018"/>
                  <a:gd name="connsiteY10" fmla="*/ 754053 h 754052"/>
                  <a:gd name="connsiteX11" fmla="*/ 544455 w 870018"/>
                  <a:gd name="connsiteY11" fmla="*/ 754053 h 754052"/>
                  <a:gd name="connsiteX12" fmla="*/ 599941 w 870018"/>
                  <a:gd name="connsiteY12" fmla="*/ 698567 h 754052"/>
                  <a:gd name="connsiteX13" fmla="*/ 599941 w 870018"/>
                  <a:gd name="connsiteY13" fmla="*/ 516157 h 754052"/>
                  <a:gd name="connsiteX14" fmla="*/ 692741 w 870018"/>
                  <a:gd name="connsiteY14" fmla="*/ 516157 h 754052"/>
                  <a:gd name="connsiteX15" fmla="*/ 870018 w 870018"/>
                  <a:gd name="connsiteY15" fmla="*/ 338880 h 754052"/>
                  <a:gd name="connsiteX16" fmla="*/ 701064 w 870018"/>
                  <a:gd name="connsiteY16" fmla="*/ 161741 h 754052"/>
                  <a:gd name="connsiteX17" fmla="*/ 548894 w 870018"/>
                  <a:gd name="connsiteY17" fmla="*/ 698567 h 754052"/>
                  <a:gd name="connsiteX18" fmla="*/ 544455 w 870018"/>
                  <a:gd name="connsiteY18" fmla="*/ 703006 h 754052"/>
                  <a:gd name="connsiteX19" fmla="*/ 325563 w 870018"/>
                  <a:gd name="connsiteY19" fmla="*/ 703006 h 754052"/>
                  <a:gd name="connsiteX20" fmla="*/ 321124 w 870018"/>
                  <a:gd name="connsiteY20" fmla="*/ 698567 h 754052"/>
                  <a:gd name="connsiteX21" fmla="*/ 321124 w 870018"/>
                  <a:gd name="connsiteY21" fmla="*/ 631152 h 754052"/>
                  <a:gd name="connsiteX22" fmla="*/ 548894 w 870018"/>
                  <a:gd name="connsiteY22" fmla="*/ 631152 h 754052"/>
                  <a:gd name="connsiteX23" fmla="*/ 548894 w 870018"/>
                  <a:gd name="connsiteY23" fmla="*/ 698567 h 754052"/>
                  <a:gd name="connsiteX24" fmla="*/ 548894 w 870018"/>
                  <a:gd name="connsiteY24" fmla="*/ 580243 h 754052"/>
                  <a:gd name="connsiteX25" fmla="*/ 321124 w 870018"/>
                  <a:gd name="connsiteY25" fmla="*/ 580243 h 754052"/>
                  <a:gd name="connsiteX26" fmla="*/ 321124 w 870018"/>
                  <a:gd name="connsiteY26" fmla="*/ 381327 h 754052"/>
                  <a:gd name="connsiteX27" fmla="*/ 548894 w 870018"/>
                  <a:gd name="connsiteY27" fmla="*/ 381327 h 754052"/>
                  <a:gd name="connsiteX28" fmla="*/ 548894 w 870018"/>
                  <a:gd name="connsiteY28" fmla="*/ 580243 h 754052"/>
                  <a:gd name="connsiteX29" fmla="*/ 548894 w 870018"/>
                  <a:gd name="connsiteY29" fmla="*/ 330280 h 754052"/>
                  <a:gd name="connsiteX30" fmla="*/ 321124 w 870018"/>
                  <a:gd name="connsiteY30" fmla="*/ 330280 h 754052"/>
                  <a:gd name="connsiteX31" fmla="*/ 321124 w 870018"/>
                  <a:gd name="connsiteY31" fmla="*/ 303508 h 754052"/>
                  <a:gd name="connsiteX32" fmla="*/ 325563 w 870018"/>
                  <a:gd name="connsiteY32" fmla="*/ 299069 h 754052"/>
                  <a:gd name="connsiteX33" fmla="*/ 544455 w 870018"/>
                  <a:gd name="connsiteY33" fmla="*/ 299069 h 754052"/>
                  <a:gd name="connsiteX34" fmla="*/ 548894 w 870018"/>
                  <a:gd name="connsiteY34" fmla="*/ 303508 h 754052"/>
                  <a:gd name="connsiteX35" fmla="*/ 548894 w 870018"/>
                  <a:gd name="connsiteY35" fmla="*/ 330280 h 754052"/>
                  <a:gd name="connsiteX36" fmla="*/ 692741 w 870018"/>
                  <a:gd name="connsiteY36" fmla="*/ 465249 h 754052"/>
                  <a:gd name="connsiteX37" fmla="*/ 599941 w 870018"/>
                  <a:gd name="connsiteY37" fmla="*/ 465249 h 754052"/>
                  <a:gd name="connsiteX38" fmla="*/ 599941 w 870018"/>
                  <a:gd name="connsiteY38" fmla="*/ 303646 h 754052"/>
                  <a:gd name="connsiteX39" fmla="*/ 544455 w 870018"/>
                  <a:gd name="connsiteY39" fmla="*/ 248161 h 754052"/>
                  <a:gd name="connsiteX40" fmla="*/ 325563 w 870018"/>
                  <a:gd name="connsiteY40" fmla="*/ 248161 h 754052"/>
                  <a:gd name="connsiteX41" fmla="*/ 270077 w 870018"/>
                  <a:gd name="connsiteY41" fmla="*/ 303646 h 754052"/>
                  <a:gd name="connsiteX42" fmla="*/ 270077 w 870018"/>
                  <a:gd name="connsiteY42" fmla="*/ 465249 h 754052"/>
                  <a:gd name="connsiteX43" fmla="*/ 227215 w 870018"/>
                  <a:gd name="connsiteY43" fmla="*/ 465249 h 754052"/>
                  <a:gd name="connsiteX44" fmla="*/ 51047 w 870018"/>
                  <a:gd name="connsiteY44" fmla="*/ 289081 h 754052"/>
                  <a:gd name="connsiteX45" fmla="*/ 227215 w 870018"/>
                  <a:gd name="connsiteY45" fmla="*/ 112914 h 754052"/>
                  <a:gd name="connsiteX46" fmla="*/ 339296 w 870018"/>
                  <a:gd name="connsiteY46" fmla="*/ 153141 h 754052"/>
                  <a:gd name="connsiteX47" fmla="*/ 362045 w 870018"/>
                  <a:gd name="connsiteY47" fmla="*/ 158135 h 754052"/>
                  <a:gd name="connsiteX48" fmla="*/ 379385 w 870018"/>
                  <a:gd name="connsiteY48" fmla="*/ 142460 h 754052"/>
                  <a:gd name="connsiteX49" fmla="*/ 511441 w 870018"/>
                  <a:gd name="connsiteY49" fmla="*/ 51186 h 754052"/>
                  <a:gd name="connsiteX50" fmla="*/ 609928 w 870018"/>
                  <a:gd name="connsiteY50" fmla="*/ 91274 h 754052"/>
                  <a:gd name="connsiteX51" fmla="*/ 652375 w 870018"/>
                  <a:gd name="connsiteY51" fmla="*/ 188513 h 754052"/>
                  <a:gd name="connsiteX52" fmla="*/ 660975 w 870018"/>
                  <a:gd name="connsiteY52" fmla="*/ 206962 h 754052"/>
                  <a:gd name="connsiteX53" fmla="*/ 680257 w 870018"/>
                  <a:gd name="connsiteY53" fmla="*/ 213204 h 754052"/>
                  <a:gd name="connsiteX54" fmla="*/ 692602 w 870018"/>
                  <a:gd name="connsiteY54" fmla="*/ 212650 h 754052"/>
                  <a:gd name="connsiteX55" fmla="*/ 818971 w 870018"/>
                  <a:gd name="connsiteY55" fmla="*/ 339019 h 754052"/>
                  <a:gd name="connsiteX56" fmla="*/ 692741 w 870018"/>
                  <a:gd name="connsiteY56" fmla="*/ 465249 h 7540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</a:cxnLst>
                <a:rect l="l" t="t" r="r" b="b"/>
                <a:pathLst>
                  <a:path w="870018" h="754052">
                    <a:moveTo>
                      <a:pt x="701064" y="161741"/>
                    </a:moveTo>
                    <a:cubicBezTo>
                      <a:pt x="694683" y="121237"/>
                      <a:pt x="675402" y="83784"/>
                      <a:pt x="645578" y="54654"/>
                    </a:cubicBezTo>
                    <a:cubicBezTo>
                      <a:pt x="609512" y="19420"/>
                      <a:pt x="561933" y="0"/>
                      <a:pt x="511441" y="0"/>
                    </a:cubicBezTo>
                    <a:cubicBezTo>
                      <a:pt x="471630" y="0"/>
                      <a:pt x="433483" y="12068"/>
                      <a:pt x="401024" y="34956"/>
                    </a:cubicBezTo>
                    <a:cubicBezTo>
                      <a:pt x="378275" y="51047"/>
                      <a:pt x="359548" y="71438"/>
                      <a:pt x="345677" y="95020"/>
                    </a:cubicBezTo>
                    <a:cubicBezTo>
                      <a:pt x="310166" y="73380"/>
                      <a:pt x="269106" y="61728"/>
                      <a:pt x="227215" y="61728"/>
                    </a:cubicBezTo>
                    <a:cubicBezTo>
                      <a:pt x="101955" y="61728"/>
                      <a:pt x="0" y="163683"/>
                      <a:pt x="0" y="288943"/>
                    </a:cubicBezTo>
                    <a:cubicBezTo>
                      <a:pt x="0" y="414202"/>
                      <a:pt x="101955" y="516157"/>
                      <a:pt x="227215" y="516157"/>
                    </a:cubicBezTo>
                    <a:lnTo>
                      <a:pt x="270077" y="516157"/>
                    </a:lnTo>
                    <a:lnTo>
                      <a:pt x="270077" y="698567"/>
                    </a:lnTo>
                    <a:cubicBezTo>
                      <a:pt x="270077" y="729084"/>
                      <a:pt x="294907" y="754053"/>
                      <a:pt x="325563" y="754053"/>
                    </a:cubicBezTo>
                    <a:lnTo>
                      <a:pt x="544455" y="754053"/>
                    </a:lnTo>
                    <a:cubicBezTo>
                      <a:pt x="574972" y="754053"/>
                      <a:pt x="599941" y="729223"/>
                      <a:pt x="599941" y="698567"/>
                    </a:cubicBezTo>
                    <a:lnTo>
                      <a:pt x="599941" y="516157"/>
                    </a:lnTo>
                    <a:lnTo>
                      <a:pt x="692741" y="516157"/>
                    </a:lnTo>
                    <a:cubicBezTo>
                      <a:pt x="790535" y="516157"/>
                      <a:pt x="870018" y="436674"/>
                      <a:pt x="870018" y="338880"/>
                    </a:cubicBezTo>
                    <a:cubicBezTo>
                      <a:pt x="870018" y="243860"/>
                      <a:pt x="794974" y="166180"/>
                      <a:pt x="701064" y="161741"/>
                    </a:cubicBezTo>
                    <a:close/>
                    <a:moveTo>
                      <a:pt x="548894" y="698567"/>
                    </a:moveTo>
                    <a:cubicBezTo>
                      <a:pt x="548894" y="701064"/>
                      <a:pt x="546952" y="703006"/>
                      <a:pt x="544455" y="703006"/>
                    </a:cubicBezTo>
                    <a:lnTo>
                      <a:pt x="325563" y="703006"/>
                    </a:lnTo>
                    <a:cubicBezTo>
                      <a:pt x="323066" y="703006"/>
                      <a:pt x="321124" y="701064"/>
                      <a:pt x="321124" y="698567"/>
                    </a:cubicBezTo>
                    <a:lnTo>
                      <a:pt x="321124" y="631152"/>
                    </a:lnTo>
                    <a:lnTo>
                      <a:pt x="548894" y="631152"/>
                    </a:lnTo>
                    <a:lnTo>
                      <a:pt x="548894" y="698567"/>
                    </a:lnTo>
                    <a:close/>
                    <a:moveTo>
                      <a:pt x="548894" y="580243"/>
                    </a:moveTo>
                    <a:lnTo>
                      <a:pt x="321124" y="580243"/>
                    </a:lnTo>
                    <a:lnTo>
                      <a:pt x="321124" y="381327"/>
                    </a:lnTo>
                    <a:lnTo>
                      <a:pt x="548894" y="381327"/>
                    </a:lnTo>
                    <a:lnTo>
                      <a:pt x="548894" y="580243"/>
                    </a:lnTo>
                    <a:close/>
                    <a:moveTo>
                      <a:pt x="548894" y="330280"/>
                    </a:moveTo>
                    <a:lnTo>
                      <a:pt x="321124" y="330280"/>
                    </a:lnTo>
                    <a:lnTo>
                      <a:pt x="321124" y="303508"/>
                    </a:lnTo>
                    <a:cubicBezTo>
                      <a:pt x="321124" y="301011"/>
                      <a:pt x="323066" y="299069"/>
                      <a:pt x="325563" y="299069"/>
                    </a:cubicBezTo>
                    <a:lnTo>
                      <a:pt x="544455" y="299069"/>
                    </a:lnTo>
                    <a:cubicBezTo>
                      <a:pt x="546952" y="299069"/>
                      <a:pt x="548894" y="301011"/>
                      <a:pt x="548894" y="303508"/>
                    </a:cubicBezTo>
                    <a:lnTo>
                      <a:pt x="548894" y="330280"/>
                    </a:lnTo>
                    <a:close/>
                    <a:moveTo>
                      <a:pt x="692741" y="465249"/>
                    </a:moveTo>
                    <a:lnTo>
                      <a:pt x="599941" y="465249"/>
                    </a:lnTo>
                    <a:lnTo>
                      <a:pt x="599941" y="303646"/>
                    </a:lnTo>
                    <a:cubicBezTo>
                      <a:pt x="599941" y="273129"/>
                      <a:pt x="575111" y="248161"/>
                      <a:pt x="544455" y="248161"/>
                    </a:cubicBezTo>
                    <a:lnTo>
                      <a:pt x="325563" y="248161"/>
                    </a:lnTo>
                    <a:cubicBezTo>
                      <a:pt x="295046" y="248161"/>
                      <a:pt x="270077" y="272990"/>
                      <a:pt x="270077" y="303646"/>
                    </a:cubicBezTo>
                    <a:lnTo>
                      <a:pt x="270077" y="465249"/>
                    </a:lnTo>
                    <a:lnTo>
                      <a:pt x="227215" y="465249"/>
                    </a:lnTo>
                    <a:cubicBezTo>
                      <a:pt x="130114" y="465249"/>
                      <a:pt x="51047" y="386182"/>
                      <a:pt x="51047" y="289081"/>
                    </a:cubicBezTo>
                    <a:cubicBezTo>
                      <a:pt x="51047" y="191842"/>
                      <a:pt x="130114" y="112914"/>
                      <a:pt x="227215" y="112914"/>
                    </a:cubicBezTo>
                    <a:cubicBezTo>
                      <a:pt x="268135" y="112914"/>
                      <a:pt x="307947" y="127201"/>
                      <a:pt x="339296" y="153141"/>
                    </a:cubicBezTo>
                    <a:cubicBezTo>
                      <a:pt x="345677" y="158412"/>
                      <a:pt x="354139" y="160215"/>
                      <a:pt x="362045" y="158135"/>
                    </a:cubicBezTo>
                    <a:cubicBezTo>
                      <a:pt x="369952" y="156054"/>
                      <a:pt x="376472" y="150228"/>
                      <a:pt x="379385" y="142460"/>
                    </a:cubicBezTo>
                    <a:cubicBezTo>
                      <a:pt x="399914" y="87806"/>
                      <a:pt x="453042" y="51186"/>
                      <a:pt x="511441" y="51186"/>
                    </a:cubicBezTo>
                    <a:cubicBezTo>
                      <a:pt x="548478" y="51186"/>
                      <a:pt x="583434" y="65473"/>
                      <a:pt x="609928" y="91274"/>
                    </a:cubicBezTo>
                    <a:cubicBezTo>
                      <a:pt x="636423" y="117075"/>
                      <a:pt x="651404" y="151615"/>
                      <a:pt x="652375" y="188513"/>
                    </a:cubicBezTo>
                    <a:cubicBezTo>
                      <a:pt x="652514" y="195588"/>
                      <a:pt x="655704" y="202246"/>
                      <a:pt x="660975" y="206962"/>
                    </a:cubicBezTo>
                    <a:cubicBezTo>
                      <a:pt x="666247" y="211679"/>
                      <a:pt x="673321" y="213898"/>
                      <a:pt x="680257" y="213204"/>
                    </a:cubicBezTo>
                    <a:cubicBezTo>
                      <a:pt x="684418" y="212788"/>
                      <a:pt x="688580" y="212650"/>
                      <a:pt x="692602" y="212650"/>
                    </a:cubicBezTo>
                    <a:cubicBezTo>
                      <a:pt x="762237" y="212650"/>
                      <a:pt x="818971" y="269384"/>
                      <a:pt x="818971" y="339019"/>
                    </a:cubicBezTo>
                    <a:cubicBezTo>
                      <a:pt x="818971" y="408515"/>
                      <a:pt x="762376" y="465249"/>
                      <a:pt x="692741" y="465249"/>
                    </a:cubicBezTo>
                    <a:close/>
                  </a:path>
                </a:pathLst>
              </a:custGeom>
              <a:solidFill>
                <a:srgbClr val="FFFFFF"/>
              </a:solidFill>
              <a:ln w="138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727" name="Freeform: Shape 726">
                <a:extLst>
                  <a:ext uri="{FF2B5EF4-FFF2-40B4-BE49-F238E27FC236}">
                    <a16:creationId xmlns:a16="http://schemas.microsoft.com/office/drawing/2014/main" id="{32CB6F1B-4929-482D-9991-C928AA33719D}"/>
                  </a:ext>
                </a:extLst>
              </p:cNvPr>
              <p:cNvSpPr/>
              <p:nvPr/>
            </p:nvSpPr>
            <p:spPr>
              <a:xfrm>
                <a:off x="6069408" y="3695650"/>
                <a:ext cx="57066" cy="56928"/>
              </a:xfrm>
              <a:custGeom>
                <a:avLst/>
                <a:gdLst>
                  <a:gd name="connsiteX0" fmla="*/ 24788 w 57066"/>
                  <a:gd name="connsiteY0" fmla="*/ 56693 h 56928"/>
                  <a:gd name="connsiteX1" fmla="*/ 56831 w 57066"/>
                  <a:gd name="connsiteY1" fmla="*/ 24788 h 56928"/>
                  <a:gd name="connsiteX2" fmla="*/ 32279 w 57066"/>
                  <a:gd name="connsiteY2" fmla="*/ 236 h 56928"/>
                  <a:gd name="connsiteX3" fmla="*/ 236 w 57066"/>
                  <a:gd name="connsiteY3" fmla="*/ 32140 h 56928"/>
                  <a:gd name="connsiteX4" fmla="*/ 24788 w 57066"/>
                  <a:gd name="connsiteY4" fmla="*/ 56693 h 56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066" h="56928">
                    <a:moveTo>
                      <a:pt x="24788" y="56693"/>
                    </a:moveTo>
                    <a:cubicBezTo>
                      <a:pt x="43515" y="59051"/>
                      <a:pt x="59189" y="43376"/>
                      <a:pt x="56831" y="24788"/>
                    </a:cubicBezTo>
                    <a:cubicBezTo>
                      <a:pt x="55167" y="12026"/>
                      <a:pt x="44902" y="1900"/>
                      <a:pt x="32279" y="236"/>
                    </a:cubicBezTo>
                    <a:cubicBezTo>
                      <a:pt x="13552" y="-2122"/>
                      <a:pt x="-2122" y="13552"/>
                      <a:pt x="236" y="32140"/>
                    </a:cubicBezTo>
                    <a:cubicBezTo>
                      <a:pt x="1900" y="44763"/>
                      <a:pt x="12165" y="55028"/>
                      <a:pt x="24788" y="56693"/>
                    </a:cubicBezTo>
                    <a:close/>
                  </a:path>
                </a:pathLst>
              </a:custGeom>
              <a:solidFill>
                <a:srgbClr val="FFFFFF"/>
              </a:solidFill>
              <a:ln w="138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</p:grpSp>
      </p:grpSp>
      <p:pic>
        <p:nvPicPr>
          <p:cNvPr id="728" name="Graphic 727">
            <a:extLst>
              <a:ext uri="{FF2B5EF4-FFF2-40B4-BE49-F238E27FC236}">
                <a16:creationId xmlns:a16="http://schemas.microsoft.com/office/drawing/2014/main" id="{FC1DC6B7-A227-4B8A-9008-01677C1259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57440" y="2117032"/>
            <a:ext cx="2623935" cy="2623935"/>
          </a:xfrm>
          <a:prstGeom prst="rect">
            <a:avLst/>
          </a:prstGeom>
        </p:spPr>
      </p:pic>
      <p:grpSp>
        <p:nvGrpSpPr>
          <p:cNvPr id="730" name="Group 729">
            <a:extLst>
              <a:ext uri="{FF2B5EF4-FFF2-40B4-BE49-F238E27FC236}">
                <a16:creationId xmlns:a16="http://schemas.microsoft.com/office/drawing/2014/main" id="{594BD4FB-62B2-4F50-82AC-2ED8E8C0C2A0}"/>
              </a:ext>
            </a:extLst>
          </p:cNvPr>
          <p:cNvGrpSpPr/>
          <p:nvPr/>
        </p:nvGrpSpPr>
        <p:grpSpPr>
          <a:xfrm rot="5400000">
            <a:off x="2182474" y="2232542"/>
            <a:ext cx="2231555" cy="8121774"/>
            <a:chOff x="-437867" y="-631154"/>
            <a:chExt cx="2231555" cy="8121774"/>
          </a:xfrm>
        </p:grpSpPr>
        <p:grpSp>
          <p:nvGrpSpPr>
            <p:cNvPr id="731" name="Group 730">
              <a:extLst>
                <a:ext uri="{FF2B5EF4-FFF2-40B4-BE49-F238E27FC236}">
                  <a16:creationId xmlns:a16="http://schemas.microsoft.com/office/drawing/2014/main" id="{E307BD3C-1B2A-4310-87B2-1A7319157EE4}"/>
                </a:ext>
              </a:extLst>
            </p:cNvPr>
            <p:cNvGrpSpPr/>
            <p:nvPr/>
          </p:nvGrpSpPr>
          <p:grpSpPr>
            <a:xfrm rot="17410828">
              <a:off x="-1647059" y="1614844"/>
              <a:ext cx="4234265" cy="1815881"/>
              <a:chOff x="2202452" y="5588531"/>
              <a:chExt cx="4234265" cy="1815881"/>
            </a:xfrm>
          </p:grpSpPr>
          <p:sp>
            <p:nvSpPr>
              <p:cNvPr id="745" name="Freeform: Shape 744">
                <a:extLst>
                  <a:ext uri="{FF2B5EF4-FFF2-40B4-BE49-F238E27FC236}">
                    <a16:creationId xmlns:a16="http://schemas.microsoft.com/office/drawing/2014/main" id="{FFCAC74E-996C-49D0-8566-1C5F435E3F3C}"/>
                  </a:ext>
                </a:extLst>
              </p:cNvPr>
              <p:cNvSpPr/>
              <p:nvPr/>
            </p:nvSpPr>
            <p:spPr>
              <a:xfrm>
                <a:off x="2202452" y="5703804"/>
                <a:ext cx="4053078" cy="1700608"/>
              </a:xfrm>
              <a:custGeom>
                <a:avLst/>
                <a:gdLst>
                  <a:gd name="connsiteX0" fmla="*/ 0 w 4053078"/>
                  <a:gd name="connsiteY0" fmla="*/ 1700609 h 1700608"/>
                  <a:gd name="connsiteX1" fmla="*/ 3158580 w 4053078"/>
                  <a:gd name="connsiteY1" fmla="*/ 570215 h 1700608"/>
                  <a:gd name="connsiteX2" fmla="*/ 3288208 w 4053078"/>
                  <a:gd name="connsiteY2" fmla="*/ 286502 h 1700608"/>
                  <a:gd name="connsiteX3" fmla="*/ 4053078 w 4053078"/>
                  <a:gd name="connsiteY3" fmla="*/ 0 h 17006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053078" h="1700608">
                    <a:moveTo>
                      <a:pt x="0" y="1700609"/>
                    </a:moveTo>
                    <a:lnTo>
                      <a:pt x="3158580" y="570215"/>
                    </a:lnTo>
                    <a:lnTo>
                      <a:pt x="3288208" y="286502"/>
                    </a:lnTo>
                    <a:lnTo>
                      <a:pt x="4053078" y="0"/>
                    </a:lnTo>
                  </a:path>
                </a:pathLst>
              </a:custGeom>
              <a:noFill/>
              <a:ln w="52348" cap="flat">
                <a:solidFill>
                  <a:srgbClr val="5CC6D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746" name="Freeform: Shape 745">
                <a:extLst>
                  <a:ext uri="{FF2B5EF4-FFF2-40B4-BE49-F238E27FC236}">
                    <a16:creationId xmlns:a16="http://schemas.microsoft.com/office/drawing/2014/main" id="{EFBE636F-7625-4A86-8019-AB4C95645B0A}"/>
                  </a:ext>
                </a:extLst>
              </p:cNvPr>
              <p:cNvSpPr/>
              <p:nvPr/>
            </p:nvSpPr>
            <p:spPr>
              <a:xfrm>
                <a:off x="6238743" y="5588531"/>
                <a:ext cx="197974" cy="168988"/>
              </a:xfrm>
              <a:custGeom>
                <a:avLst/>
                <a:gdLst>
                  <a:gd name="connsiteX0" fmla="*/ 191147 w 197974"/>
                  <a:gd name="connsiteY0" fmla="*/ 115273 h 168988"/>
                  <a:gd name="connsiteX1" fmla="*/ 134986 w 197974"/>
                  <a:gd name="connsiteY1" fmla="*/ 5830 h 168988"/>
                  <a:gd name="connsiteX2" fmla="*/ 6828 w 197974"/>
                  <a:gd name="connsiteY2" fmla="*/ 53790 h 168988"/>
                  <a:gd name="connsiteX3" fmla="*/ 62989 w 197974"/>
                  <a:gd name="connsiteY3" fmla="*/ 163233 h 168988"/>
                  <a:gd name="connsiteX4" fmla="*/ 191147 w 197974"/>
                  <a:gd name="connsiteY4" fmla="*/ 115273 h 1689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7974" h="168988">
                    <a:moveTo>
                      <a:pt x="191147" y="115273"/>
                    </a:moveTo>
                    <a:cubicBezTo>
                      <a:pt x="211064" y="71775"/>
                      <a:pt x="185923" y="22839"/>
                      <a:pt x="134986" y="5830"/>
                    </a:cubicBezTo>
                    <a:cubicBezTo>
                      <a:pt x="84049" y="-11178"/>
                      <a:pt x="26745" y="10292"/>
                      <a:pt x="6828" y="53790"/>
                    </a:cubicBezTo>
                    <a:cubicBezTo>
                      <a:pt x="-13090" y="97288"/>
                      <a:pt x="12051" y="146223"/>
                      <a:pt x="62989" y="163233"/>
                    </a:cubicBezTo>
                    <a:cubicBezTo>
                      <a:pt x="113926" y="180101"/>
                      <a:pt x="171229" y="158632"/>
                      <a:pt x="191147" y="115273"/>
                    </a:cubicBezTo>
                    <a:close/>
                  </a:path>
                </a:pathLst>
              </a:custGeom>
              <a:noFill/>
              <a:ln w="52348" cap="flat">
                <a:solidFill>
                  <a:srgbClr val="5CC6D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th-TH" dirty="0">
                  <a:latin typeface="Agency FB" panose="020B0503020202020204" pitchFamily="34" charset="0"/>
                </a:endParaRPr>
              </a:p>
            </p:txBody>
          </p:sp>
        </p:grpSp>
        <p:sp>
          <p:nvSpPr>
            <p:cNvPr id="732" name="Freeform: Shape 731">
              <a:extLst>
                <a:ext uri="{FF2B5EF4-FFF2-40B4-BE49-F238E27FC236}">
                  <a16:creationId xmlns:a16="http://schemas.microsoft.com/office/drawing/2014/main" id="{0BB94646-FA33-4FEA-9A4E-322C1B5285BD}"/>
                </a:ext>
              </a:extLst>
            </p:cNvPr>
            <p:cNvSpPr/>
            <p:nvPr/>
          </p:nvSpPr>
          <p:spPr>
            <a:xfrm rot="17401931">
              <a:off x="-1890565" y="3407791"/>
              <a:ext cx="4267764" cy="1099860"/>
            </a:xfrm>
            <a:custGeom>
              <a:avLst/>
              <a:gdLst>
                <a:gd name="connsiteX0" fmla="*/ 0 w 4267764"/>
                <a:gd name="connsiteY0" fmla="*/ 1015932 h 1099860"/>
                <a:gd name="connsiteX1" fmla="*/ 1853321 w 4267764"/>
                <a:gd name="connsiteY1" fmla="*/ 321775 h 1099860"/>
                <a:gd name="connsiteX2" fmla="*/ 2525460 w 4267764"/>
                <a:gd name="connsiteY2" fmla="*/ 545818 h 1099860"/>
                <a:gd name="connsiteX3" fmla="*/ 3982550 w 4267764"/>
                <a:gd name="connsiteY3" fmla="*/ 0 h 1099860"/>
                <a:gd name="connsiteX4" fmla="*/ 4267764 w 4267764"/>
                <a:gd name="connsiteY4" fmla="*/ 95083 h 1099860"/>
                <a:gd name="connsiteX5" fmla="*/ 1913563 w 4267764"/>
                <a:gd name="connsiteY5" fmla="*/ 976896 h 1099860"/>
                <a:gd name="connsiteX6" fmla="*/ 1211385 w 4267764"/>
                <a:gd name="connsiteY6" fmla="*/ 742953 h 1099860"/>
                <a:gd name="connsiteX7" fmla="*/ 258603 w 4267764"/>
                <a:gd name="connsiteY7" fmla="*/ 1099861 h 1099860"/>
                <a:gd name="connsiteX8" fmla="*/ 0 w 4267764"/>
                <a:gd name="connsiteY8" fmla="*/ 1015932 h 1099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67764" h="1099860">
                  <a:moveTo>
                    <a:pt x="0" y="1015932"/>
                  </a:moveTo>
                  <a:lnTo>
                    <a:pt x="1853321" y="321775"/>
                  </a:lnTo>
                  <a:lnTo>
                    <a:pt x="2525460" y="545818"/>
                  </a:lnTo>
                  <a:lnTo>
                    <a:pt x="3982550" y="0"/>
                  </a:lnTo>
                  <a:lnTo>
                    <a:pt x="4267764" y="95083"/>
                  </a:lnTo>
                  <a:lnTo>
                    <a:pt x="1913563" y="976896"/>
                  </a:lnTo>
                  <a:lnTo>
                    <a:pt x="1211385" y="742953"/>
                  </a:lnTo>
                  <a:lnTo>
                    <a:pt x="258603" y="1099861"/>
                  </a:lnTo>
                  <a:cubicBezTo>
                    <a:pt x="258603" y="1099722"/>
                    <a:pt x="58773" y="993904"/>
                    <a:pt x="0" y="1015932"/>
                  </a:cubicBezTo>
                  <a:close/>
                </a:path>
              </a:pathLst>
            </a:custGeom>
            <a:solidFill>
              <a:srgbClr val="5CC6D6">
                <a:alpha val="20000"/>
              </a:srgbClr>
            </a:solidFill>
            <a:ln w="163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 dirty="0">
                <a:latin typeface="Agency FB" panose="020B0503020202020204" pitchFamily="34" charset="0"/>
              </a:endParaRPr>
            </a:p>
          </p:txBody>
        </p:sp>
        <p:grpSp>
          <p:nvGrpSpPr>
            <p:cNvPr id="733" name="Group 732">
              <a:extLst>
                <a:ext uri="{FF2B5EF4-FFF2-40B4-BE49-F238E27FC236}">
                  <a16:creationId xmlns:a16="http://schemas.microsoft.com/office/drawing/2014/main" id="{8B6E8EC6-79BE-4408-AEBB-026986DF39EA}"/>
                </a:ext>
              </a:extLst>
            </p:cNvPr>
            <p:cNvGrpSpPr/>
            <p:nvPr/>
          </p:nvGrpSpPr>
          <p:grpSpPr>
            <a:xfrm rot="17290100">
              <a:off x="-391493" y="4141543"/>
              <a:ext cx="2009723" cy="1187693"/>
              <a:chOff x="8618546" y="3870609"/>
              <a:chExt cx="2009723" cy="1187693"/>
            </a:xfrm>
          </p:grpSpPr>
          <p:sp>
            <p:nvSpPr>
              <p:cNvPr id="740" name="Freeform: Shape 739">
                <a:extLst>
                  <a:ext uri="{FF2B5EF4-FFF2-40B4-BE49-F238E27FC236}">
                    <a16:creationId xmlns:a16="http://schemas.microsoft.com/office/drawing/2014/main" id="{0EC90C1E-A9AE-4419-A5AA-87A51176C9F5}"/>
                  </a:ext>
                </a:extLst>
              </p:cNvPr>
              <p:cNvSpPr/>
              <p:nvPr/>
            </p:nvSpPr>
            <p:spPr>
              <a:xfrm>
                <a:off x="8618546" y="4458531"/>
                <a:ext cx="439984" cy="599771"/>
              </a:xfrm>
              <a:custGeom>
                <a:avLst/>
                <a:gdLst>
                  <a:gd name="connsiteX0" fmla="*/ 240155 w 439984"/>
                  <a:gd name="connsiteY0" fmla="*/ 74867 h 599771"/>
                  <a:gd name="connsiteX1" fmla="*/ 439984 w 439984"/>
                  <a:gd name="connsiteY1" fmla="*/ 0 h 599771"/>
                  <a:gd name="connsiteX2" fmla="*/ 200156 w 439984"/>
                  <a:gd name="connsiteY2" fmla="*/ 524765 h 599771"/>
                  <a:gd name="connsiteX3" fmla="*/ 0 w 439984"/>
                  <a:gd name="connsiteY3" fmla="*/ 599772 h 5997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9984" h="599771">
                    <a:moveTo>
                      <a:pt x="240155" y="74867"/>
                    </a:moveTo>
                    <a:lnTo>
                      <a:pt x="439984" y="0"/>
                    </a:lnTo>
                    <a:lnTo>
                      <a:pt x="200156" y="524765"/>
                    </a:lnTo>
                    <a:lnTo>
                      <a:pt x="0" y="599772"/>
                    </a:lnTo>
                    <a:close/>
                  </a:path>
                </a:pathLst>
              </a:custGeom>
              <a:solidFill>
                <a:srgbClr val="5CC6D6">
                  <a:alpha val="20000"/>
                </a:srgbClr>
              </a:solidFill>
              <a:ln w="163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741" name="Freeform: Shape 740">
                <a:extLst>
                  <a:ext uri="{FF2B5EF4-FFF2-40B4-BE49-F238E27FC236}">
                    <a16:creationId xmlns:a16="http://schemas.microsoft.com/office/drawing/2014/main" id="{C742F1BE-908B-44C9-98D8-5DE446790534}"/>
                  </a:ext>
                </a:extLst>
              </p:cNvPr>
              <p:cNvSpPr/>
              <p:nvPr/>
            </p:nvSpPr>
            <p:spPr>
              <a:xfrm>
                <a:off x="9011021" y="4311585"/>
                <a:ext cx="439984" cy="599771"/>
              </a:xfrm>
              <a:custGeom>
                <a:avLst/>
                <a:gdLst>
                  <a:gd name="connsiteX0" fmla="*/ 240155 w 439984"/>
                  <a:gd name="connsiteY0" fmla="*/ 74728 h 599771"/>
                  <a:gd name="connsiteX1" fmla="*/ 439984 w 439984"/>
                  <a:gd name="connsiteY1" fmla="*/ 0 h 599771"/>
                  <a:gd name="connsiteX2" fmla="*/ 200156 w 439984"/>
                  <a:gd name="connsiteY2" fmla="*/ 524766 h 599771"/>
                  <a:gd name="connsiteX3" fmla="*/ 0 w 439984"/>
                  <a:gd name="connsiteY3" fmla="*/ 599772 h 5997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9984" h="599771">
                    <a:moveTo>
                      <a:pt x="240155" y="74728"/>
                    </a:moveTo>
                    <a:lnTo>
                      <a:pt x="439984" y="0"/>
                    </a:lnTo>
                    <a:lnTo>
                      <a:pt x="200156" y="524766"/>
                    </a:lnTo>
                    <a:lnTo>
                      <a:pt x="0" y="599772"/>
                    </a:lnTo>
                    <a:close/>
                  </a:path>
                </a:pathLst>
              </a:custGeom>
              <a:solidFill>
                <a:srgbClr val="5CC6D6">
                  <a:alpha val="20000"/>
                </a:srgbClr>
              </a:solidFill>
              <a:ln w="163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742" name="Freeform: Shape 741">
                <a:extLst>
                  <a:ext uri="{FF2B5EF4-FFF2-40B4-BE49-F238E27FC236}">
                    <a16:creationId xmlns:a16="http://schemas.microsoft.com/office/drawing/2014/main" id="{3629B157-9375-4F01-9D9D-8A4B6ECD7F29}"/>
                  </a:ext>
                </a:extLst>
              </p:cNvPr>
              <p:cNvSpPr/>
              <p:nvPr/>
            </p:nvSpPr>
            <p:spPr>
              <a:xfrm>
                <a:off x="9403498" y="4164501"/>
                <a:ext cx="439820" cy="599771"/>
              </a:xfrm>
              <a:custGeom>
                <a:avLst/>
                <a:gdLst>
                  <a:gd name="connsiteX0" fmla="*/ 240154 w 439820"/>
                  <a:gd name="connsiteY0" fmla="*/ 74867 h 599771"/>
                  <a:gd name="connsiteX1" fmla="*/ 439821 w 439820"/>
                  <a:gd name="connsiteY1" fmla="*/ 0 h 599771"/>
                  <a:gd name="connsiteX2" fmla="*/ 199993 w 439820"/>
                  <a:gd name="connsiteY2" fmla="*/ 524905 h 599771"/>
                  <a:gd name="connsiteX3" fmla="*/ 0 w 439820"/>
                  <a:gd name="connsiteY3" fmla="*/ 599772 h 5997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9820" h="599771">
                    <a:moveTo>
                      <a:pt x="240154" y="74867"/>
                    </a:moveTo>
                    <a:lnTo>
                      <a:pt x="439821" y="0"/>
                    </a:lnTo>
                    <a:lnTo>
                      <a:pt x="199993" y="524905"/>
                    </a:lnTo>
                    <a:lnTo>
                      <a:pt x="0" y="599772"/>
                    </a:lnTo>
                    <a:close/>
                  </a:path>
                </a:pathLst>
              </a:custGeom>
              <a:solidFill>
                <a:srgbClr val="5CC6D6">
                  <a:alpha val="20000"/>
                </a:srgbClr>
              </a:solidFill>
              <a:ln w="163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743" name="Freeform: Shape 742">
                <a:extLst>
                  <a:ext uri="{FF2B5EF4-FFF2-40B4-BE49-F238E27FC236}">
                    <a16:creationId xmlns:a16="http://schemas.microsoft.com/office/drawing/2014/main" id="{645D1D88-8163-4063-BCEB-B807264899E6}"/>
                  </a:ext>
                </a:extLst>
              </p:cNvPr>
              <p:cNvSpPr/>
              <p:nvPr/>
            </p:nvSpPr>
            <p:spPr>
              <a:xfrm>
                <a:off x="9795810" y="4017555"/>
                <a:ext cx="439984" cy="599771"/>
              </a:xfrm>
              <a:custGeom>
                <a:avLst/>
                <a:gdLst>
                  <a:gd name="connsiteX0" fmla="*/ 240155 w 439984"/>
                  <a:gd name="connsiteY0" fmla="*/ 74867 h 599771"/>
                  <a:gd name="connsiteX1" fmla="*/ 439984 w 439984"/>
                  <a:gd name="connsiteY1" fmla="*/ 0 h 599771"/>
                  <a:gd name="connsiteX2" fmla="*/ 200156 w 439984"/>
                  <a:gd name="connsiteY2" fmla="*/ 524766 h 599771"/>
                  <a:gd name="connsiteX3" fmla="*/ 0 w 439984"/>
                  <a:gd name="connsiteY3" fmla="*/ 599772 h 5997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9984" h="599771">
                    <a:moveTo>
                      <a:pt x="240155" y="74867"/>
                    </a:moveTo>
                    <a:lnTo>
                      <a:pt x="439984" y="0"/>
                    </a:lnTo>
                    <a:lnTo>
                      <a:pt x="200156" y="524766"/>
                    </a:lnTo>
                    <a:lnTo>
                      <a:pt x="0" y="599772"/>
                    </a:lnTo>
                    <a:close/>
                  </a:path>
                </a:pathLst>
              </a:custGeom>
              <a:solidFill>
                <a:srgbClr val="5CC6D6">
                  <a:alpha val="20000"/>
                </a:srgbClr>
              </a:solidFill>
              <a:ln w="163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744" name="Freeform: Shape 743">
                <a:extLst>
                  <a:ext uri="{FF2B5EF4-FFF2-40B4-BE49-F238E27FC236}">
                    <a16:creationId xmlns:a16="http://schemas.microsoft.com/office/drawing/2014/main" id="{3F8CEEBC-CA04-46FC-B2A9-E6D78B9525DF}"/>
                  </a:ext>
                </a:extLst>
              </p:cNvPr>
              <p:cNvSpPr/>
              <p:nvPr/>
            </p:nvSpPr>
            <p:spPr>
              <a:xfrm>
                <a:off x="10188286" y="3870609"/>
                <a:ext cx="439983" cy="599772"/>
              </a:xfrm>
              <a:custGeom>
                <a:avLst/>
                <a:gdLst>
                  <a:gd name="connsiteX0" fmla="*/ 240154 w 439983"/>
                  <a:gd name="connsiteY0" fmla="*/ 74728 h 599772"/>
                  <a:gd name="connsiteX1" fmla="*/ 439983 w 439983"/>
                  <a:gd name="connsiteY1" fmla="*/ 0 h 599772"/>
                  <a:gd name="connsiteX2" fmla="*/ 200155 w 439983"/>
                  <a:gd name="connsiteY2" fmla="*/ 524766 h 599772"/>
                  <a:gd name="connsiteX3" fmla="*/ 0 w 439983"/>
                  <a:gd name="connsiteY3" fmla="*/ 599772 h 5997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9983" h="599772">
                    <a:moveTo>
                      <a:pt x="240154" y="74728"/>
                    </a:moveTo>
                    <a:lnTo>
                      <a:pt x="439983" y="0"/>
                    </a:lnTo>
                    <a:lnTo>
                      <a:pt x="200155" y="524766"/>
                    </a:lnTo>
                    <a:lnTo>
                      <a:pt x="0" y="599772"/>
                    </a:lnTo>
                    <a:close/>
                  </a:path>
                </a:pathLst>
              </a:custGeom>
              <a:solidFill>
                <a:srgbClr val="5CC6D6">
                  <a:alpha val="20000"/>
                </a:srgbClr>
              </a:solidFill>
              <a:ln w="163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</p:grpSp>
        <p:sp>
          <p:nvSpPr>
            <p:cNvPr id="734" name="Freeform: Shape 733">
              <a:extLst>
                <a:ext uri="{FF2B5EF4-FFF2-40B4-BE49-F238E27FC236}">
                  <a16:creationId xmlns:a16="http://schemas.microsoft.com/office/drawing/2014/main" id="{241DFF81-3892-40DF-A062-E4E2315B567B}"/>
                </a:ext>
              </a:extLst>
            </p:cNvPr>
            <p:cNvSpPr/>
            <p:nvPr/>
          </p:nvSpPr>
          <p:spPr>
            <a:xfrm rot="6610811">
              <a:off x="-1225316" y="4704001"/>
              <a:ext cx="4068054" cy="1505183"/>
            </a:xfrm>
            <a:custGeom>
              <a:avLst/>
              <a:gdLst>
                <a:gd name="connsiteX0" fmla="*/ 0 w 7559400"/>
                <a:gd name="connsiteY0" fmla="*/ 2796984 h 2796984"/>
                <a:gd name="connsiteX1" fmla="*/ 1408276 w 7559400"/>
                <a:gd name="connsiteY1" fmla="*/ 2269430 h 2796984"/>
                <a:gd name="connsiteX2" fmla="*/ 1725489 w 7559400"/>
                <a:gd name="connsiteY2" fmla="*/ 1575134 h 2796984"/>
                <a:gd name="connsiteX3" fmla="*/ 3511220 w 7559400"/>
                <a:gd name="connsiteY3" fmla="*/ 906350 h 2796984"/>
                <a:gd name="connsiteX4" fmla="*/ 4372903 w 7559400"/>
                <a:gd name="connsiteY4" fmla="*/ 1193410 h 2796984"/>
                <a:gd name="connsiteX5" fmla="*/ 7559401 w 7559400"/>
                <a:gd name="connsiteY5" fmla="*/ 0 h 2796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559400" h="2796984">
                  <a:moveTo>
                    <a:pt x="0" y="2796984"/>
                  </a:moveTo>
                  <a:lnTo>
                    <a:pt x="1408276" y="2269430"/>
                  </a:lnTo>
                  <a:lnTo>
                    <a:pt x="1725489" y="1575134"/>
                  </a:lnTo>
                  <a:lnTo>
                    <a:pt x="3511220" y="906350"/>
                  </a:lnTo>
                  <a:lnTo>
                    <a:pt x="4372903" y="1193410"/>
                  </a:lnTo>
                  <a:lnTo>
                    <a:pt x="7559401" y="0"/>
                  </a:lnTo>
                </a:path>
              </a:pathLst>
            </a:custGeom>
            <a:noFill/>
            <a:ln w="52348" cap="flat">
              <a:solidFill>
                <a:srgbClr val="5CC6D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th-TH" dirty="0">
                <a:latin typeface="Agency FB" panose="020B0503020202020204" pitchFamily="34" charset="0"/>
              </a:endParaRPr>
            </a:p>
          </p:txBody>
        </p:sp>
        <p:sp>
          <p:nvSpPr>
            <p:cNvPr id="735" name="Freeform: Shape 734">
              <a:extLst>
                <a:ext uri="{FF2B5EF4-FFF2-40B4-BE49-F238E27FC236}">
                  <a16:creationId xmlns:a16="http://schemas.microsoft.com/office/drawing/2014/main" id="{6E833174-A0AB-4F10-B25D-FABE910C0812}"/>
                </a:ext>
              </a:extLst>
            </p:cNvPr>
            <p:cNvSpPr/>
            <p:nvPr/>
          </p:nvSpPr>
          <p:spPr>
            <a:xfrm rot="17388700">
              <a:off x="-50264" y="6349459"/>
              <a:ext cx="1327135" cy="497021"/>
            </a:xfrm>
            <a:custGeom>
              <a:avLst/>
              <a:gdLst>
                <a:gd name="connsiteX0" fmla="*/ 0 w 1327135"/>
                <a:gd name="connsiteY0" fmla="*/ 497022 h 497021"/>
                <a:gd name="connsiteX1" fmla="*/ 1327135 w 1327135"/>
                <a:gd name="connsiteY1" fmla="*/ 0 h 497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27135" h="497021">
                  <a:moveTo>
                    <a:pt x="0" y="497022"/>
                  </a:moveTo>
                  <a:lnTo>
                    <a:pt x="1327135" y="0"/>
                  </a:lnTo>
                </a:path>
              </a:pathLst>
            </a:custGeom>
            <a:ln w="52348" cap="flat">
              <a:solidFill>
                <a:srgbClr val="5CC6D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th-TH">
                <a:latin typeface="Agency FB" panose="020B0503020202020204" pitchFamily="34" charset="0"/>
              </a:endParaRPr>
            </a:p>
          </p:txBody>
        </p:sp>
        <p:sp>
          <p:nvSpPr>
            <p:cNvPr id="736" name="Freeform: Shape 735">
              <a:extLst>
                <a:ext uri="{FF2B5EF4-FFF2-40B4-BE49-F238E27FC236}">
                  <a16:creationId xmlns:a16="http://schemas.microsoft.com/office/drawing/2014/main" id="{DDD55ADA-B824-4005-BAC3-5156CC093570}"/>
                </a:ext>
              </a:extLst>
            </p:cNvPr>
            <p:cNvSpPr/>
            <p:nvPr/>
          </p:nvSpPr>
          <p:spPr>
            <a:xfrm rot="6658355">
              <a:off x="-547979" y="-12212"/>
              <a:ext cx="2960609" cy="1722725"/>
            </a:xfrm>
            <a:custGeom>
              <a:avLst/>
              <a:gdLst>
                <a:gd name="connsiteX0" fmla="*/ 5280952 w 5280951"/>
                <a:gd name="connsiteY0" fmla="*/ 0 h 3072890"/>
                <a:gd name="connsiteX1" fmla="*/ 603570 w 5280951"/>
                <a:gd name="connsiteY1" fmla="*/ 1752054 h 3072890"/>
                <a:gd name="connsiteX2" fmla="*/ 0 w 5280951"/>
                <a:gd name="connsiteY2" fmla="*/ 3072891 h 3072890"/>
                <a:gd name="connsiteX3" fmla="*/ 2241552 w 5280951"/>
                <a:gd name="connsiteY3" fmla="*/ 2233321 h 3072890"/>
                <a:gd name="connsiteX4" fmla="*/ 3993815 w 5280951"/>
                <a:gd name="connsiteY4" fmla="*/ 2817200 h 3072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80951" h="3072890">
                  <a:moveTo>
                    <a:pt x="5280952" y="0"/>
                  </a:moveTo>
                  <a:lnTo>
                    <a:pt x="603570" y="1752054"/>
                  </a:lnTo>
                  <a:lnTo>
                    <a:pt x="0" y="3072891"/>
                  </a:lnTo>
                  <a:lnTo>
                    <a:pt x="2241552" y="2233321"/>
                  </a:lnTo>
                  <a:lnTo>
                    <a:pt x="3993815" y="2817200"/>
                  </a:lnTo>
                  <a:close/>
                </a:path>
              </a:pathLst>
            </a:custGeom>
            <a:solidFill>
              <a:srgbClr val="5CC6D6">
                <a:alpha val="20000"/>
              </a:srgbClr>
            </a:solidFill>
            <a:ln w="163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 dirty="0">
                <a:latin typeface="Agency FB" panose="020B0503020202020204" pitchFamily="34" charset="0"/>
              </a:endParaRPr>
            </a:p>
          </p:txBody>
        </p:sp>
        <p:grpSp>
          <p:nvGrpSpPr>
            <p:cNvPr id="737" name="Group 736">
              <a:extLst>
                <a:ext uri="{FF2B5EF4-FFF2-40B4-BE49-F238E27FC236}">
                  <a16:creationId xmlns:a16="http://schemas.microsoft.com/office/drawing/2014/main" id="{027941B9-B227-49C3-9410-99F83064AF1C}"/>
                </a:ext>
              </a:extLst>
            </p:cNvPr>
            <p:cNvGrpSpPr/>
            <p:nvPr/>
          </p:nvGrpSpPr>
          <p:grpSpPr>
            <a:xfrm rot="6658496">
              <a:off x="-118784" y="367379"/>
              <a:ext cx="2032060" cy="808732"/>
              <a:chOff x="4391270" y="6133652"/>
              <a:chExt cx="2032060" cy="808732"/>
            </a:xfrm>
          </p:grpSpPr>
          <p:sp>
            <p:nvSpPr>
              <p:cNvPr id="738" name="Freeform: Shape 737">
                <a:extLst>
                  <a:ext uri="{FF2B5EF4-FFF2-40B4-BE49-F238E27FC236}">
                    <a16:creationId xmlns:a16="http://schemas.microsoft.com/office/drawing/2014/main" id="{35931A35-AB98-4114-A022-C723B535F870}"/>
                  </a:ext>
                </a:extLst>
              </p:cNvPr>
              <p:cNvSpPr/>
              <p:nvPr/>
            </p:nvSpPr>
            <p:spPr>
              <a:xfrm>
                <a:off x="4391270" y="6250737"/>
                <a:ext cx="1846463" cy="691647"/>
              </a:xfrm>
              <a:custGeom>
                <a:avLst/>
                <a:gdLst>
                  <a:gd name="connsiteX0" fmla="*/ 0 w 1846463"/>
                  <a:gd name="connsiteY0" fmla="*/ 691648 h 691647"/>
                  <a:gd name="connsiteX1" fmla="*/ 1846464 w 1846463"/>
                  <a:gd name="connsiteY1" fmla="*/ 0 h 691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846463" h="691647">
                    <a:moveTo>
                      <a:pt x="0" y="691648"/>
                    </a:moveTo>
                    <a:lnTo>
                      <a:pt x="1846464" y="0"/>
                    </a:lnTo>
                  </a:path>
                </a:pathLst>
              </a:custGeom>
              <a:ln w="52348" cap="flat">
                <a:solidFill>
                  <a:srgbClr val="5CC6D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739" name="Freeform: Shape 738">
                <a:extLst>
                  <a:ext uri="{FF2B5EF4-FFF2-40B4-BE49-F238E27FC236}">
                    <a16:creationId xmlns:a16="http://schemas.microsoft.com/office/drawing/2014/main" id="{5125E023-8174-4B73-BFBB-53E77D44769F}"/>
                  </a:ext>
                </a:extLst>
              </p:cNvPr>
              <p:cNvSpPr/>
              <p:nvPr/>
            </p:nvSpPr>
            <p:spPr>
              <a:xfrm>
                <a:off x="6225356" y="6133652"/>
                <a:ext cx="197974" cy="169062"/>
              </a:xfrm>
              <a:custGeom>
                <a:avLst/>
                <a:gdLst>
                  <a:gd name="connsiteX0" fmla="*/ 191147 w 197974"/>
                  <a:gd name="connsiteY0" fmla="*/ 115273 h 169062"/>
                  <a:gd name="connsiteX1" fmla="*/ 134986 w 197974"/>
                  <a:gd name="connsiteY1" fmla="*/ 5831 h 169062"/>
                  <a:gd name="connsiteX2" fmla="*/ 6828 w 197974"/>
                  <a:gd name="connsiteY2" fmla="*/ 53790 h 169062"/>
                  <a:gd name="connsiteX3" fmla="*/ 62989 w 197974"/>
                  <a:gd name="connsiteY3" fmla="*/ 163232 h 169062"/>
                  <a:gd name="connsiteX4" fmla="*/ 191147 w 197974"/>
                  <a:gd name="connsiteY4" fmla="*/ 115273 h 1690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7974" h="169062">
                    <a:moveTo>
                      <a:pt x="191147" y="115273"/>
                    </a:moveTo>
                    <a:cubicBezTo>
                      <a:pt x="211065" y="71774"/>
                      <a:pt x="185923" y="22839"/>
                      <a:pt x="134986" y="5831"/>
                    </a:cubicBezTo>
                    <a:cubicBezTo>
                      <a:pt x="84049" y="-11179"/>
                      <a:pt x="26745" y="10292"/>
                      <a:pt x="6828" y="53790"/>
                    </a:cubicBezTo>
                    <a:cubicBezTo>
                      <a:pt x="-13091" y="97288"/>
                      <a:pt x="12052" y="146224"/>
                      <a:pt x="62989" y="163232"/>
                    </a:cubicBezTo>
                    <a:cubicBezTo>
                      <a:pt x="113926" y="180241"/>
                      <a:pt x="171230" y="158771"/>
                      <a:pt x="191147" y="115273"/>
                    </a:cubicBezTo>
                    <a:close/>
                  </a:path>
                </a:pathLst>
              </a:custGeom>
              <a:noFill/>
              <a:ln w="52348" cap="flat">
                <a:solidFill>
                  <a:srgbClr val="5CC6D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</p:grpSp>
      </p:grpSp>
      <p:grpSp>
        <p:nvGrpSpPr>
          <p:cNvPr id="747" name="Group 746">
            <a:extLst>
              <a:ext uri="{FF2B5EF4-FFF2-40B4-BE49-F238E27FC236}">
                <a16:creationId xmlns:a16="http://schemas.microsoft.com/office/drawing/2014/main" id="{FB429480-E0B3-4286-ADCF-211F8E566BFA}"/>
              </a:ext>
            </a:extLst>
          </p:cNvPr>
          <p:cNvGrpSpPr/>
          <p:nvPr/>
        </p:nvGrpSpPr>
        <p:grpSpPr>
          <a:xfrm rot="16200000">
            <a:off x="8053271" y="-3539774"/>
            <a:ext cx="2231555" cy="8121774"/>
            <a:chOff x="-437867" y="-631154"/>
            <a:chExt cx="2231555" cy="8121774"/>
          </a:xfrm>
        </p:grpSpPr>
        <p:grpSp>
          <p:nvGrpSpPr>
            <p:cNvPr id="748" name="Group 747">
              <a:extLst>
                <a:ext uri="{FF2B5EF4-FFF2-40B4-BE49-F238E27FC236}">
                  <a16:creationId xmlns:a16="http://schemas.microsoft.com/office/drawing/2014/main" id="{660426E6-6355-4E8C-BD1E-F19C0E52A626}"/>
                </a:ext>
              </a:extLst>
            </p:cNvPr>
            <p:cNvGrpSpPr/>
            <p:nvPr/>
          </p:nvGrpSpPr>
          <p:grpSpPr>
            <a:xfrm rot="17410828">
              <a:off x="-1647059" y="1614844"/>
              <a:ext cx="4234265" cy="1815881"/>
              <a:chOff x="2202452" y="5588531"/>
              <a:chExt cx="4234265" cy="1815881"/>
            </a:xfrm>
          </p:grpSpPr>
          <p:sp>
            <p:nvSpPr>
              <p:cNvPr id="762" name="Freeform: Shape 761">
                <a:extLst>
                  <a:ext uri="{FF2B5EF4-FFF2-40B4-BE49-F238E27FC236}">
                    <a16:creationId xmlns:a16="http://schemas.microsoft.com/office/drawing/2014/main" id="{EB1E9AE6-1721-463D-8656-6CA501A3D55A}"/>
                  </a:ext>
                </a:extLst>
              </p:cNvPr>
              <p:cNvSpPr/>
              <p:nvPr/>
            </p:nvSpPr>
            <p:spPr>
              <a:xfrm>
                <a:off x="2202452" y="5703804"/>
                <a:ext cx="4053078" cy="1700608"/>
              </a:xfrm>
              <a:custGeom>
                <a:avLst/>
                <a:gdLst>
                  <a:gd name="connsiteX0" fmla="*/ 0 w 4053078"/>
                  <a:gd name="connsiteY0" fmla="*/ 1700609 h 1700608"/>
                  <a:gd name="connsiteX1" fmla="*/ 3158580 w 4053078"/>
                  <a:gd name="connsiteY1" fmla="*/ 570215 h 1700608"/>
                  <a:gd name="connsiteX2" fmla="*/ 3288208 w 4053078"/>
                  <a:gd name="connsiteY2" fmla="*/ 286502 h 1700608"/>
                  <a:gd name="connsiteX3" fmla="*/ 4053078 w 4053078"/>
                  <a:gd name="connsiteY3" fmla="*/ 0 h 17006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053078" h="1700608">
                    <a:moveTo>
                      <a:pt x="0" y="1700609"/>
                    </a:moveTo>
                    <a:lnTo>
                      <a:pt x="3158580" y="570215"/>
                    </a:lnTo>
                    <a:lnTo>
                      <a:pt x="3288208" y="286502"/>
                    </a:lnTo>
                    <a:lnTo>
                      <a:pt x="4053078" y="0"/>
                    </a:lnTo>
                  </a:path>
                </a:pathLst>
              </a:custGeom>
              <a:noFill/>
              <a:ln w="52348" cap="flat">
                <a:solidFill>
                  <a:srgbClr val="5CC6D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763" name="Freeform: Shape 762">
                <a:extLst>
                  <a:ext uri="{FF2B5EF4-FFF2-40B4-BE49-F238E27FC236}">
                    <a16:creationId xmlns:a16="http://schemas.microsoft.com/office/drawing/2014/main" id="{C1D7B5E0-5542-4AAD-AD25-86ED177AF9B4}"/>
                  </a:ext>
                </a:extLst>
              </p:cNvPr>
              <p:cNvSpPr/>
              <p:nvPr/>
            </p:nvSpPr>
            <p:spPr>
              <a:xfrm>
                <a:off x="6238743" y="5588531"/>
                <a:ext cx="197974" cy="168988"/>
              </a:xfrm>
              <a:custGeom>
                <a:avLst/>
                <a:gdLst>
                  <a:gd name="connsiteX0" fmla="*/ 191147 w 197974"/>
                  <a:gd name="connsiteY0" fmla="*/ 115273 h 168988"/>
                  <a:gd name="connsiteX1" fmla="*/ 134986 w 197974"/>
                  <a:gd name="connsiteY1" fmla="*/ 5830 h 168988"/>
                  <a:gd name="connsiteX2" fmla="*/ 6828 w 197974"/>
                  <a:gd name="connsiteY2" fmla="*/ 53790 h 168988"/>
                  <a:gd name="connsiteX3" fmla="*/ 62989 w 197974"/>
                  <a:gd name="connsiteY3" fmla="*/ 163233 h 168988"/>
                  <a:gd name="connsiteX4" fmla="*/ 191147 w 197974"/>
                  <a:gd name="connsiteY4" fmla="*/ 115273 h 1689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7974" h="168988">
                    <a:moveTo>
                      <a:pt x="191147" y="115273"/>
                    </a:moveTo>
                    <a:cubicBezTo>
                      <a:pt x="211064" y="71775"/>
                      <a:pt x="185923" y="22839"/>
                      <a:pt x="134986" y="5830"/>
                    </a:cubicBezTo>
                    <a:cubicBezTo>
                      <a:pt x="84049" y="-11178"/>
                      <a:pt x="26745" y="10292"/>
                      <a:pt x="6828" y="53790"/>
                    </a:cubicBezTo>
                    <a:cubicBezTo>
                      <a:pt x="-13090" y="97288"/>
                      <a:pt x="12051" y="146223"/>
                      <a:pt x="62989" y="163233"/>
                    </a:cubicBezTo>
                    <a:cubicBezTo>
                      <a:pt x="113926" y="180101"/>
                      <a:pt x="171229" y="158632"/>
                      <a:pt x="191147" y="115273"/>
                    </a:cubicBezTo>
                    <a:close/>
                  </a:path>
                </a:pathLst>
              </a:custGeom>
              <a:noFill/>
              <a:ln w="52348" cap="flat">
                <a:solidFill>
                  <a:srgbClr val="5CC6D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th-TH" dirty="0">
                  <a:latin typeface="Agency FB" panose="020B0503020202020204" pitchFamily="34" charset="0"/>
                </a:endParaRPr>
              </a:p>
            </p:txBody>
          </p:sp>
        </p:grpSp>
        <p:sp>
          <p:nvSpPr>
            <p:cNvPr id="749" name="Freeform: Shape 748">
              <a:extLst>
                <a:ext uri="{FF2B5EF4-FFF2-40B4-BE49-F238E27FC236}">
                  <a16:creationId xmlns:a16="http://schemas.microsoft.com/office/drawing/2014/main" id="{974E5E5A-3307-42C8-ABF8-D09D857CE4F5}"/>
                </a:ext>
              </a:extLst>
            </p:cNvPr>
            <p:cNvSpPr/>
            <p:nvPr/>
          </p:nvSpPr>
          <p:spPr>
            <a:xfrm rot="17401931">
              <a:off x="-1890565" y="3407791"/>
              <a:ext cx="4267764" cy="1099860"/>
            </a:xfrm>
            <a:custGeom>
              <a:avLst/>
              <a:gdLst>
                <a:gd name="connsiteX0" fmla="*/ 0 w 4267764"/>
                <a:gd name="connsiteY0" fmla="*/ 1015932 h 1099860"/>
                <a:gd name="connsiteX1" fmla="*/ 1853321 w 4267764"/>
                <a:gd name="connsiteY1" fmla="*/ 321775 h 1099860"/>
                <a:gd name="connsiteX2" fmla="*/ 2525460 w 4267764"/>
                <a:gd name="connsiteY2" fmla="*/ 545818 h 1099860"/>
                <a:gd name="connsiteX3" fmla="*/ 3982550 w 4267764"/>
                <a:gd name="connsiteY3" fmla="*/ 0 h 1099860"/>
                <a:gd name="connsiteX4" fmla="*/ 4267764 w 4267764"/>
                <a:gd name="connsiteY4" fmla="*/ 95083 h 1099860"/>
                <a:gd name="connsiteX5" fmla="*/ 1913563 w 4267764"/>
                <a:gd name="connsiteY5" fmla="*/ 976896 h 1099860"/>
                <a:gd name="connsiteX6" fmla="*/ 1211385 w 4267764"/>
                <a:gd name="connsiteY6" fmla="*/ 742953 h 1099860"/>
                <a:gd name="connsiteX7" fmla="*/ 258603 w 4267764"/>
                <a:gd name="connsiteY7" fmla="*/ 1099861 h 1099860"/>
                <a:gd name="connsiteX8" fmla="*/ 0 w 4267764"/>
                <a:gd name="connsiteY8" fmla="*/ 1015932 h 1099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67764" h="1099860">
                  <a:moveTo>
                    <a:pt x="0" y="1015932"/>
                  </a:moveTo>
                  <a:lnTo>
                    <a:pt x="1853321" y="321775"/>
                  </a:lnTo>
                  <a:lnTo>
                    <a:pt x="2525460" y="545818"/>
                  </a:lnTo>
                  <a:lnTo>
                    <a:pt x="3982550" y="0"/>
                  </a:lnTo>
                  <a:lnTo>
                    <a:pt x="4267764" y="95083"/>
                  </a:lnTo>
                  <a:lnTo>
                    <a:pt x="1913563" y="976896"/>
                  </a:lnTo>
                  <a:lnTo>
                    <a:pt x="1211385" y="742953"/>
                  </a:lnTo>
                  <a:lnTo>
                    <a:pt x="258603" y="1099861"/>
                  </a:lnTo>
                  <a:cubicBezTo>
                    <a:pt x="258603" y="1099722"/>
                    <a:pt x="58773" y="993904"/>
                    <a:pt x="0" y="1015932"/>
                  </a:cubicBezTo>
                  <a:close/>
                </a:path>
              </a:pathLst>
            </a:custGeom>
            <a:solidFill>
              <a:srgbClr val="5CC6D6">
                <a:alpha val="20000"/>
              </a:srgbClr>
            </a:solidFill>
            <a:ln w="163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 dirty="0">
                <a:latin typeface="Agency FB" panose="020B0503020202020204" pitchFamily="34" charset="0"/>
              </a:endParaRPr>
            </a:p>
          </p:txBody>
        </p:sp>
        <p:grpSp>
          <p:nvGrpSpPr>
            <p:cNvPr id="750" name="Group 749">
              <a:extLst>
                <a:ext uri="{FF2B5EF4-FFF2-40B4-BE49-F238E27FC236}">
                  <a16:creationId xmlns:a16="http://schemas.microsoft.com/office/drawing/2014/main" id="{AE8AF25B-F937-4619-B73F-7A4FCD58F0A0}"/>
                </a:ext>
              </a:extLst>
            </p:cNvPr>
            <p:cNvGrpSpPr/>
            <p:nvPr/>
          </p:nvGrpSpPr>
          <p:grpSpPr>
            <a:xfrm rot="17290100">
              <a:off x="-391493" y="4141543"/>
              <a:ext cx="2009723" cy="1187693"/>
              <a:chOff x="8618546" y="3870609"/>
              <a:chExt cx="2009723" cy="1187693"/>
            </a:xfrm>
          </p:grpSpPr>
          <p:sp>
            <p:nvSpPr>
              <p:cNvPr id="757" name="Freeform: Shape 756">
                <a:extLst>
                  <a:ext uri="{FF2B5EF4-FFF2-40B4-BE49-F238E27FC236}">
                    <a16:creationId xmlns:a16="http://schemas.microsoft.com/office/drawing/2014/main" id="{AFF1E4F1-D3BC-4E43-8FE6-10543F4A62C5}"/>
                  </a:ext>
                </a:extLst>
              </p:cNvPr>
              <p:cNvSpPr/>
              <p:nvPr/>
            </p:nvSpPr>
            <p:spPr>
              <a:xfrm>
                <a:off x="8618546" y="4458531"/>
                <a:ext cx="439984" cy="599771"/>
              </a:xfrm>
              <a:custGeom>
                <a:avLst/>
                <a:gdLst>
                  <a:gd name="connsiteX0" fmla="*/ 240155 w 439984"/>
                  <a:gd name="connsiteY0" fmla="*/ 74867 h 599771"/>
                  <a:gd name="connsiteX1" fmla="*/ 439984 w 439984"/>
                  <a:gd name="connsiteY1" fmla="*/ 0 h 599771"/>
                  <a:gd name="connsiteX2" fmla="*/ 200156 w 439984"/>
                  <a:gd name="connsiteY2" fmla="*/ 524765 h 599771"/>
                  <a:gd name="connsiteX3" fmla="*/ 0 w 439984"/>
                  <a:gd name="connsiteY3" fmla="*/ 599772 h 5997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9984" h="599771">
                    <a:moveTo>
                      <a:pt x="240155" y="74867"/>
                    </a:moveTo>
                    <a:lnTo>
                      <a:pt x="439984" y="0"/>
                    </a:lnTo>
                    <a:lnTo>
                      <a:pt x="200156" y="524765"/>
                    </a:lnTo>
                    <a:lnTo>
                      <a:pt x="0" y="599772"/>
                    </a:lnTo>
                    <a:close/>
                  </a:path>
                </a:pathLst>
              </a:custGeom>
              <a:solidFill>
                <a:srgbClr val="5CC6D6">
                  <a:alpha val="20000"/>
                </a:srgbClr>
              </a:solidFill>
              <a:ln w="163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758" name="Freeform: Shape 757">
                <a:extLst>
                  <a:ext uri="{FF2B5EF4-FFF2-40B4-BE49-F238E27FC236}">
                    <a16:creationId xmlns:a16="http://schemas.microsoft.com/office/drawing/2014/main" id="{0F31B97A-F825-4CEE-893F-E8F714A5ED3C}"/>
                  </a:ext>
                </a:extLst>
              </p:cNvPr>
              <p:cNvSpPr/>
              <p:nvPr/>
            </p:nvSpPr>
            <p:spPr>
              <a:xfrm>
                <a:off x="9011021" y="4311585"/>
                <a:ext cx="439984" cy="599771"/>
              </a:xfrm>
              <a:custGeom>
                <a:avLst/>
                <a:gdLst>
                  <a:gd name="connsiteX0" fmla="*/ 240155 w 439984"/>
                  <a:gd name="connsiteY0" fmla="*/ 74728 h 599771"/>
                  <a:gd name="connsiteX1" fmla="*/ 439984 w 439984"/>
                  <a:gd name="connsiteY1" fmla="*/ 0 h 599771"/>
                  <a:gd name="connsiteX2" fmla="*/ 200156 w 439984"/>
                  <a:gd name="connsiteY2" fmla="*/ 524766 h 599771"/>
                  <a:gd name="connsiteX3" fmla="*/ 0 w 439984"/>
                  <a:gd name="connsiteY3" fmla="*/ 599772 h 5997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9984" h="599771">
                    <a:moveTo>
                      <a:pt x="240155" y="74728"/>
                    </a:moveTo>
                    <a:lnTo>
                      <a:pt x="439984" y="0"/>
                    </a:lnTo>
                    <a:lnTo>
                      <a:pt x="200156" y="524766"/>
                    </a:lnTo>
                    <a:lnTo>
                      <a:pt x="0" y="599772"/>
                    </a:lnTo>
                    <a:close/>
                  </a:path>
                </a:pathLst>
              </a:custGeom>
              <a:solidFill>
                <a:srgbClr val="5CC6D6">
                  <a:alpha val="20000"/>
                </a:srgbClr>
              </a:solidFill>
              <a:ln w="163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759" name="Freeform: Shape 758">
                <a:extLst>
                  <a:ext uri="{FF2B5EF4-FFF2-40B4-BE49-F238E27FC236}">
                    <a16:creationId xmlns:a16="http://schemas.microsoft.com/office/drawing/2014/main" id="{17944A0F-148A-40D2-A893-1A02980A4433}"/>
                  </a:ext>
                </a:extLst>
              </p:cNvPr>
              <p:cNvSpPr/>
              <p:nvPr/>
            </p:nvSpPr>
            <p:spPr>
              <a:xfrm>
                <a:off x="9403498" y="4164501"/>
                <a:ext cx="439820" cy="599771"/>
              </a:xfrm>
              <a:custGeom>
                <a:avLst/>
                <a:gdLst>
                  <a:gd name="connsiteX0" fmla="*/ 240154 w 439820"/>
                  <a:gd name="connsiteY0" fmla="*/ 74867 h 599771"/>
                  <a:gd name="connsiteX1" fmla="*/ 439821 w 439820"/>
                  <a:gd name="connsiteY1" fmla="*/ 0 h 599771"/>
                  <a:gd name="connsiteX2" fmla="*/ 199993 w 439820"/>
                  <a:gd name="connsiteY2" fmla="*/ 524905 h 599771"/>
                  <a:gd name="connsiteX3" fmla="*/ 0 w 439820"/>
                  <a:gd name="connsiteY3" fmla="*/ 599772 h 5997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9820" h="599771">
                    <a:moveTo>
                      <a:pt x="240154" y="74867"/>
                    </a:moveTo>
                    <a:lnTo>
                      <a:pt x="439821" y="0"/>
                    </a:lnTo>
                    <a:lnTo>
                      <a:pt x="199993" y="524905"/>
                    </a:lnTo>
                    <a:lnTo>
                      <a:pt x="0" y="599772"/>
                    </a:lnTo>
                    <a:close/>
                  </a:path>
                </a:pathLst>
              </a:custGeom>
              <a:solidFill>
                <a:srgbClr val="5CC6D6">
                  <a:alpha val="20000"/>
                </a:srgbClr>
              </a:solidFill>
              <a:ln w="163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760" name="Freeform: Shape 759">
                <a:extLst>
                  <a:ext uri="{FF2B5EF4-FFF2-40B4-BE49-F238E27FC236}">
                    <a16:creationId xmlns:a16="http://schemas.microsoft.com/office/drawing/2014/main" id="{434AAF07-6587-4CF6-80FB-CCF7F5BD7EC1}"/>
                  </a:ext>
                </a:extLst>
              </p:cNvPr>
              <p:cNvSpPr/>
              <p:nvPr/>
            </p:nvSpPr>
            <p:spPr>
              <a:xfrm>
                <a:off x="9795810" y="4017555"/>
                <a:ext cx="439984" cy="599771"/>
              </a:xfrm>
              <a:custGeom>
                <a:avLst/>
                <a:gdLst>
                  <a:gd name="connsiteX0" fmla="*/ 240155 w 439984"/>
                  <a:gd name="connsiteY0" fmla="*/ 74867 h 599771"/>
                  <a:gd name="connsiteX1" fmla="*/ 439984 w 439984"/>
                  <a:gd name="connsiteY1" fmla="*/ 0 h 599771"/>
                  <a:gd name="connsiteX2" fmla="*/ 200156 w 439984"/>
                  <a:gd name="connsiteY2" fmla="*/ 524766 h 599771"/>
                  <a:gd name="connsiteX3" fmla="*/ 0 w 439984"/>
                  <a:gd name="connsiteY3" fmla="*/ 599772 h 5997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9984" h="599771">
                    <a:moveTo>
                      <a:pt x="240155" y="74867"/>
                    </a:moveTo>
                    <a:lnTo>
                      <a:pt x="439984" y="0"/>
                    </a:lnTo>
                    <a:lnTo>
                      <a:pt x="200156" y="524766"/>
                    </a:lnTo>
                    <a:lnTo>
                      <a:pt x="0" y="599772"/>
                    </a:lnTo>
                    <a:close/>
                  </a:path>
                </a:pathLst>
              </a:custGeom>
              <a:solidFill>
                <a:srgbClr val="5CC6D6">
                  <a:alpha val="20000"/>
                </a:srgbClr>
              </a:solidFill>
              <a:ln w="163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761" name="Freeform: Shape 760">
                <a:extLst>
                  <a:ext uri="{FF2B5EF4-FFF2-40B4-BE49-F238E27FC236}">
                    <a16:creationId xmlns:a16="http://schemas.microsoft.com/office/drawing/2014/main" id="{C0A9BFE2-8B58-446A-982E-A052EDE93329}"/>
                  </a:ext>
                </a:extLst>
              </p:cNvPr>
              <p:cNvSpPr/>
              <p:nvPr/>
            </p:nvSpPr>
            <p:spPr>
              <a:xfrm>
                <a:off x="10188286" y="3870609"/>
                <a:ext cx="439983" cy="599772"/>
              </a:xfrm>
              <a:custGeom>
                <a:avLst/>
                <a:gdLst>
                  <a:gd name="connsiteX0" fmla="*/ 240154 w 439983"/>
                  <a:gd name="connsiteY0" fmla="*/ 74728 h 599772"/>
                  <a:gd name="connsiteX1" fmla="*/ 439983 w 439983"/>
                  <a:gd name="connsiteY1" fmla="*/ 0 h 599772"/>
                  <a:gd name="connsiteX2" fmla="*/ 200155 w 439983"/>
                  <a:gd name="connsiteY2" fmla="*/ 524766 h 599772"/>
                  <a:gd name="connsiteX3" fmla="*/ 0 w 439983"/>
                  <a:gd name="connsiteY3" fmla="*/ 599772 h 5997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9983" h="599772">
                    <a:moveTo>
                      <a:pt x="240154" y="74728"/>
                    </a:moveTo>
                    <a:lnTo>
                      <a:pt x="439983" y="0"/>
                    </a:lnTo>
                    <a:lnTo>
                      <a:pt x="200155" y="524766"/>
                    </a:lnTo>
                    <a:lnTo>
                      <a:pt x="0" y="599772"/>
                    </a:lnTo>
                    <a:close/>
                  </a:path>
                </a:pathLst>
              </a:custGeom>
              <a:solidFill>
                <a:srgbClr val="5CC6D6">
                  <a:alpha val="20000"/>
                </a:srgbClr>
              </a:solidFill>
              <a:ln w="163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</p:grpSp>
        <p:sp>
          <p:nvSpPr>
            <p:cNvPr id="751" name="Freeform: Shape 750">
              <a:extLst>
                <a:ext uri="{FF2B5EF4-FFF2-40B4-BE49-F238E27FC236}">
                  <a16:creationId xmlns:a16="http://schemas.microsoft.com/office/drawing/2014/main" id="{6DD00764-03F2-4994-9FBD-F3618E14ADA4}"/>
                </a:ext>
              </a:extLst>
            </p:cNvPr>
            <p:cNvSpPr/>
            <p:nvPr/>
          </p:nvSpPr>
          <p:spPr>
            <a:xfrm rot="6610811">
              <a:off x="-1225316" y="4704001"/>
              <a:ext cx="4068054" cy="1505183"/>
            </a:xfrm>
            <a:custGeom>
              <a:avLst/>
              <a:gdLst>
                <a:gd name="connsiteX0" fmla="*/ 0 w 7559400"/>
                <a:gd name="connsiteY0" fmla="*/ 2796984 h 2796984"/>
                <a:gd name="connsiteX1" fmla="*/ 1408276 w 7559400"/>
                <a:gd name="connsiteY1" fmla="*/ 2269430 h 2796984"/>
                <a:gd name="connsiteX2" fmla="*/ 1725489 w 7559400"/>
                <a:gd name="connsiteY2" fmla="*/ 1575134 h 2796984"/>
                <a:gd name="connsiteX3" fmla="*/ 3511220 w 7559400"/>
                <a:gd name="connsiteY3" fmla="*/ 906350 h 2796984"/>
                <a:gd name="connsiteX4" fmla="*/ 4372903 w 7559400"/>
                <a:gd name="connsiteY4" fmla="*/ 1193410 h 2796984"/>
                <a:gd name="connsiteX5" fmla="*/ 7559401 w 7559400"/>
                <a:gd name="connsiteY5" fmla="*/ 0 h 2796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559400" h="2796984">
                  <a:moveTo>
                    <a:pt x="0" y="2796984"/>
                  </a:moveTo>
                  <a:lnTo>
                    <a:pt x="1408276" y="2269430"/>
                  </a:lnTo>
                  <a:lnTo>
                    <a:pt x="1725489" y="1575134"/>
                  </a:lnTo>
                  <a:lnTo>
                    <a:pt x="3511220" y="906350"/>
                  </a:lnTo>
                  <a:lnTo>
                    <a:pt x="4372903" y="1193410"/>
                  </a:lnTo>
                  <a:lnTo>
                    <a:pt x="7559401" y="0"/>
                  </a:lnTo>
                </a:path>
              </a:pathLst>
            </a:custGeom>
            <a:noFill/>
            <a:ln w="52348" cap="flat">
              <a:solidFill>
                <a:srgbClr val="5CC6D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th-TH" dirty="0">
                <a:latin typeface="Agency FB" panose="020B0503020202020204" pitchFamily="34" charset="0"/>
              </a:endParaRPr>
            </a:p>
          </p:txBody>
        </p:sp>
        <p:sp>
          <p:nvSpPr>
            <p:cNvPr id="752" name="Freeform: Shape 751">
              <a:extLst>
                <a:ext uri="{FF2B5EF4-FFF2-40B4-BE49-F238E27FC236}">
                  <a16:creationId xmlns:a16="http://schemas.microsoft.com/office/drawing/2014/main" id="{97FFAFEC-06AC-43A5-952D-1FBDBFABC1F7}"/>
                </a:ext>
              </a:extLst>
            </p:cNvPr>
            <p:cNvSpPr/>
            <p:nvPr/>
          </p:nvSpPr>
          <p:spPr>
            <a:xfrm rot="17388700">
              <a:off x="-50264" y="6349459"/>
              <a:ext cx="1327135" cy="497021"/>
            </a:xfrm>
            <a:custGeom>
              <a:avLst/>
              <a:gdLst>
                <a:gd name="connsiteX0" fmla="*/ 0 w 1327135"/>
                <a:gd name="connsiteY0" fmla="*/ 497022 h 497021"/>
                <a:gd name="connsiteX1" fmla="*/ 1327135 w 1327135"/>
                <a:gd name="connsiteY1" fmla="*/ 0 h 497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27135" h="497021">
                  <a:moveTo>
                    <a:pt x="0" y="497022"/>
                  </a:moveTo>
                  <a:lnTo>
                    <a:pt x="1327135" y="0"/>
                  </a:lnTo>
                </a:path>
              </a:pathLst>
            </a:custGeom>
            <a:ln w="52348" cap="flat">
              <a:solidFill>
                <a:srgbClr val="5CC6D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th-TH">
                <a:latin typeface="Agency FB" panose="020B0503020202020204" pitchFamily="34" charset="0"/>
              </a:endParaRPr>
            </a:p>
          </p:txBody>
        </p:sp>
        <p:sp>
          <p:nvSpPr>
            <p:cNvPr id="753" name="Freeform: Shape 752">
              <a:extLst>
                <a:ext uri="{FF2B5EF4-FFF2-40B4-BE49-F238E27FC236}">
                  <a16:creationId xmlns:a16="http://schemas.microsoft.com/office/drawing/2014/main" id="{C33F90F2-7508-4E1A-9BBC-7C702D3CA931}"/>
                </a:ext>
              </a:extLst>
            </p:cNvPr>
            <p:cNvSpPr/>
            <p:nvPr/>
          </p:nvSpPr>
          <p:spPr>
            <a:xfrm rot="6658355">
              <a:off x="-547979" y="-12212"/>
              <a:ext cx="2960609" cy="1722725"/>
            </a:xfrm>
            <a:custGeom>
              <a:avLst/>
              <a:gdLst>
                <a:gd name="connsiteX0" fmla="*/ 5280952 w 5280951"/>
                <a:gd name="connsiteY0" fmla="*/ 0 h 3072890"/>
                <a:gd name="connsiteX1" fmla="*/ 603570 w 5280951"/>
                <a:gd name="connsiteY1" fmla="*/ 1752054 h 3072890"/>
                <a:gd name="connsiteX2" fmla="*/ 0 w 5280951"/>
                <a:gd name="connsiteY2" fmla="*/ 3072891 h 3072890"/>
                <a:gd name="connsiteX3" fmla="*/ 2241552 w 5280951"/>
                <a:gd name="connsiteY3" fmla="*/ 2233321 h 3072890"/>
                <a:gd name="connsiteX4" fmla="*/ 3993815 w 5280951"/>
                <a:gd name="connsiteY4" fmla="*/ 2817200 h 3072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80951" h="3072890">
                  <a:moveTo>
                    <a:pt x="5280952" y="0"/>
                  </a:moveTo>
                  <a:lnTo>
                    <a:pt x="603570" y="1752054"/>
                  </a:lnTo>
                  <a:lnTo>
                    <a:pt x="0" y="3072891"/>
                  </a:lnTo>
                  <a:lnTo>
                    <a:pt x="2241552" y="2233321"/>
                  </a:lnTo>
                  <a:lnTo>
                    <a:pt x="3993815" y="2817200"/>
                  </a:lnTo>
                  <a:close/>
                </a:path>
              </a:pathLst>
            </a:custGeom>
            <a:solidFill>
              <a:srgbClr val="5CC6D6">
                <a:alpha val="20000"/>
              </a:srgbClr>
            </a:solidFill>
            <a:ln w="163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 dirty="0">
                <a:latin typeface="Agency FB" panose="020B0503020202020204" pitchFamily="34" charset="0"/>
              </a:endParaRPr>
            </a:p>
          </p:txBody>
        </p:sp>
        <p:grpSp>
          <p:nvGrpSpPr>
            <p:cNvPr id="754" name="Group 753">
              <a:extLst>
                <a:ext uri="{FF2B5EF4-FFF2-40B4-BE49-F238E27FC236}">
                  <a16:creationId xmlns:a16="http://schemas.microsoft.com/office/drawing/2014/main" id="{1CD353D9-DD23-43C2-94E0-2336D8BC461F}"/>
                </a:ext>
              </a:extLst>
            </p:cNvPr>
            <p:cNvGrpSpPr/>
            <p:nvPr/>
          </p:nvGrpSpPr>
          <p:grpSpPr>
            <a:xfrm rot="6658496">
              <a:off x="-118784" y="367379"/>
              <a:ext cx="2032060" cy="808732"/>
              <a:chOff x="4391270" y="6133652"/>
              <a:chExt cx="2032060" cy="808732"/>
            </a:xfrm>
          </p:grpSpPr>
          <p:sp>
            <p:nvSpPr>
              <p:cNvPr id="755" name="Freeform: Shape 754">
                <a:extLst>
                  <a:ext uri="{FF2B5EF4-FFF2-40B4-BE49-F238E27FC236}">
                    <a16:creationId xmlns:a16="http://schemas.microsoft.com/office/drawing/2014/main" id="{547F8CF7-D51F-45EF-AF2B-A346803BD6E7}"/>
                  </a:ext>
                </a:extLst>
              </p:cNvPr>
              <p:cNvSpPr/>
              <p:nvPr/>
            </p:nvSpPr>
            <p:spPr>
              <a:xfrm>
                <a:off x="4391270" y="6250737"/>
                <a:ext cx="1846463" cy="691647"/>
              </a:xfrm>
              <a:custGeom>
                <a:avLst/>
                <a:gdLst>
                  <a:gd name="connsiteX0" fmla="*/ 0 w 1846463"/>
                  <a:gd name="connsiteY0" fmla="*/ 691648 h 691647"/>
                  <a:gd name="connsiteX1" fmla="*/ 1846464 w 1846463"/>
                  <a:gd name="connsiteY1" fmla="*/ 0 h 691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846463" h="691647">
                    <a:moveTo>
                      <a:pt x="0" y="691648"/>
                    </a:moveTo>
                    <a:lnTo>
                      <a:pt x="1846464" y="0"/>
                    </a:lnTo>
                  </a:path>
                </a:pathLst>
              </a:custGeom>
              <a:ln w="52348" cap="flat">
                <a:solidFill>
                  <a:srgbClr val="5CC6D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756" name="Freeform: Shape 755">
                <a:extLst>
                  <a:ext uri="{FF2B5EF4-FFF2-40B4-BE49-F238E27FC236}">
                    <a16:creationId xmlns:a16="http://schemas.microsoft.com/office/drawing/2014/main" id="{1236B126-F941-451A-9B89-A0F33B098E02}"/>
                  </a:ext>
                </a:extLst>
              </p:cNvPr>
              <p:cNvSpPr/>
              <p:nvPr/>
            </p:nvSpPr>
            <p:spPr>
              <a:xfrm>
                <a:off x="6225356" y="6133652"/>
                <a:ext cx="197974" cy="169062"/>
              </a:xfrm>
              <a:custGeom>
                <a:avLst/>
                <a:gdLst>
                  <a:gd name="connsiteX0" fmla="*/ 191147 w 197974"/>
                  <a:gd name="connsiteY0" fmla="*/ 115273 h 169062"/>
                  <a:gd name="connsiteX1" fmla="*/ 134986 w 197974"/>
                  <a:gd name="connsiteY1" fmla="*/ 5831 h 169062"/>
                  <a:gd name="connsiteX2" fmla="*/ 6828 w 197974"/>
                  <a:gd name="connsiteY2" fmla="*/ 53790 h 169062"/>
                  <a:gd name="connsiteX3" fmla="*/ 62989 w 197974"/>
                  <a:gd name="connsiteY3" fmla="*/ 163232 h 169062"/>
                  <a:gd name="connsiteX4" fmla="*/ 191147 w 197974"/>
                  <a:gd name="connsiteY4" fmla="*/ 115273 h 1690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7974" h="169062">
                    <a:moveTo>
                      <a:pt x="191147" y="115273"/>
                    </a:moveTo>
                    <a:cubicBezTo>
                      <a:pt x="211065" y="71774"/>
                      <a:pt x="185923" y="22839"/>
                      <a:pt x="134986" y="5831"/>
                    </a:cubicBezTo>
                    <a:cubicBezTo>
                      <a:pt x="84049" y="-11179"/>
                      <a:pt x="26745" y="10292"/>
                      <a:pt x="6828" y="53790"/>
                    </a:cubicBezTo>
                    <a:cubicBezTo>
                      <a:pt x="-13091" y="97288"/>
                      <a:pt x="12052" y="146224"/>
                      <a:pt x="62989" y="163232"/>
                    </a:cubicBezTo>
                    <a:cubicBezTo>
                      <a:pt x="113926" y="180241"/>
                      <a:pt x="171230" y="158771"/>
                      <a:pt x="191147" y="115273"/>
                    </a:cubicBezTo>
                    <a:close/>
                  </a:path>
                </a:pathLst>
              </a:custGeom>
              <a:noFill/>
              <a:ln w="52348" cap="flat">
                <a:solidFill>
                  <a:srgbClr val="5CC6D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</p:grpSp>
      </p:grpSp>
      <p:grpSp>
        <p:nvGrpSpPr>
          <p:cNvPr id="765" name="Graphic 763">
            <a:extLst>
              <a:ext uri="{FF2B5EF4-FFF2-40B4-BE49-F238E27FC236}">
                <a16:creationId xmlns:a16="http://schemas.microsoft.com/office/drawing/2014/main" id="{CF94B9F7-0AF5-4397-8F4B-A8E220B1391E}"/>
              </a:ext>
            </a:extLst>
          </p:cNvPr>
          <p:cNvGrpSpPr/>
          <p:nvPr/>
        </p:nvGrpSpPr>
        <p:grpSpPr>
          <a:xfrm>
            <a:off x="7030525" y="4450059"/>
            <a:ext cx="5112057" cy="1490887"/>
            <a:chOff x="7030525" y="4450059"/>
            <a:chExt cx="5112057" cy="1490887"/>
          </a:xfrm>
        </p:grpSpPr>
        <p:sp>
          <p:nvSpPr>
            <p:cNvPr id="766" name="Freeform: Shape 765">
              <a:extLst>
                <a:ext uri="{FF2B5EF4-FFF2-40B4-BE49-F238E27FC236}">
                  <a16:creationId xmlns:a16="http://schemas.microsoft.com/office/drawing/2014/main" id="{26EE1183-9514-47ED-979B-424FBA0ABCF9}"/>
                </a:ext>
              </a:extLst>
            </p:cNvPr>
            <p:cNvSpPr/>
            <p:nvPr/>
          </p:nvSpPr>
          <p:spPr>
            <a:xfrm>
              <a:off x="11217918" y="5156849"/>
              <a:ext cx="623256" cy="508993"/>
            </a:xfrm>
            <a:custGeom>
              <a:avLst/>
              <a:gdLst>
                <a:gd name="connsiteX0" fmla="*/ 35016 w 623256"/>
                <a:gd name="connsiteY0" fmla="*/ 508993 h 508993"/>
                <a:gd name="connsiteX1" fmla="*/ 588240 w 623256"/>
                <a:gd name="connsiteY1" fmla="*/ 508993 h 508993"/>
                <a:gd name="connsiteX2" fmla="*/ 623257 w 623256"/>
                <a:gd name="connsiteY2" fmla="*/ 473977 h 508993"/>
                <a:gd name="connsiteX3" fmla="*/ 623257 w 623256"/>
                <a:gd name="connsiteY3" fmla="*/ 97342 h 508993"/>
                <a:gd name="connsiteX4" fmla="*/ 588240 w 623256"/>
                <a:gd name="connsiteY4" fmla="*/ 62326 h 508993"/>
                <a:gd name="connsiteX5" fmla="*/ 405117 w 623256"/>
                <a:gd name="connsiteY5" fmla="*/ 62326 h 508993"/>
                <a:gd name="connsiteX6" fmla="*/ 405117 w 623256"/>
                <a:gd name="connsiteY6" fmla="*/ 28650 h 508993"/>
                <a:gd name="connsiteX7" fmla="*/ 376467 w 623256"/>
                <a:gd name="connsiteY7" fmla="*/ 0 h 508993"/>
                <a:gd name="connsiteX8" fmla="*/ 246622 w 623256"/>
                <a:gd name="connsiteY8" fmla="*/ 0 h 508993"/>
                <a:gd name="connsiteX9" fmla="*/ 217972 w 623256"/>
                <a:gd name="connsiteY9" fmla="*/ 28650 h 508993"/>
                <a:gd name="connsiteX10" fmla="*/ 217972 w 623256"/>
                <a:gd name="connsiteY10" fmla="*/ 62326 h 508993"/>
                <a:gd name="connsiteX11" fmla="*/ 35016 w 623256"/>
                <a:gd name="connsiteY11" fmla="*/ 62326 h 508993"/>
                <a:gd name="connsiteX12" fmla="*/ 0 w 623256"/>
                <a:gd name="connsiteY12" fmla="*/ 97342 h 508993"/>
                <a:gd name="connsiteX13" fmla="*/ 0 w 623256"/>
                <a:gd name="connsiteY13" fmla="*/ 473977 h 508993"/>
                <a:gd name="connsiteX14" fmla="*/ 35016 w 623256"/>
                <a:gd name="connsiteY14" fmla="*/ 508993 h 508993"/>
                <a:gd name="connsiteX15" fmla="*/ 588240 w 623256"/>
                <a:gd name="connsiteY15" fmla="*/ 488218 h 508993"/>
                <a:gd name="connsiteX16" fmla="*/ 35016 w 623256"/>
                <a:gd name="connsiteY16" fmla="*/ 488218 h 508993"/>
                <a:gd name="connsiteX17" fmla="*/ 20775 w 623256"/>
                <a:gd name="connsiteY17" fmla="*/ 473977 h 508993"/>
                <a:gd name="connsiteX18" fmla="*/ 20775 w 623256"/>
                <a:gd name="connsiteY18" fmla="*/ 235899 h 508993"/>
                <a:gd name="connsiteX19" fmla="*/ 270078 w 623256"/>
                <a:gd name="connsiteY19" fmla="*/ 280466 h 508993"/>
                <a:gd name="connsiteX20" fmla="*/ 270078 w 623256"/>
                <a:gd name="connsiteY20" fmla="*/ 311796 h 508993"/>
                <a:gd name="connsiteX21" fmla="*/ 280466 w 623256"/>
                <a:gd name="connsiteY21" fmla="*/ 322183 h 508993"/>
                <a:gd name="connsiteX22" fmla="*/ 342791 w 623256"/>
                <a:gd name="connsiteY22" fmla="*/ 322183 h 508993"/>
                <a:gd name="connsiteX23" fmla="*/ 353179 w 623256"/>
                <a:gd name="connsiteY23" fmla="*/ 311796 h 508993"/>
                <a:gd name="connsiteX24" fmla="*/ 353179 w 623256"/>
                <a:gd name="connsiteY24" fmla="*/ 280466 h 508993"/>
                <a:gd name="connsiteX25" fmla="*/ 602482 w 623256"/>
                <a:gd name="connsiteY25" fmla="*/ 235899 h 508993"/>
                <a:gd name="connsiteX26" fmla="*/ 602482 w 623256"/>
                <a:gd name="connsiteY26" fmla="*/ 473977 h 508993"/>
                <a:gd name="connsiteX27" fmla="*/ 588240 w 623256"/>
                <a:gd name="connsiteY27" fmla="*/ 488218 h 508993"/>
                <a:gd name="connsiteX28" fmla="*/ 332404 w 623256"/>
                <a:gd name="connsiteY28" fmla="*/ 301241 h 508993"/>
                <a:gd name="connsiteX29" fmla="*/ 290853 w 623256"/>
                <a:gd name="connsiteY29" fmla="*/ 301241 h 508993"/>
                <a:gd name="connsiteX30" fmla="*/ 290853 w 623256"/>
                <a:gd name="connsiteY30" fmla="*/ 228527 h 508993"/>
                <a:gd name="connsiteX31" fmla="*/ 332404 w 623256"/>
                <a:gd name="connsiteY31" fmla="*/ 228527 h 508993"/>
                <a:gd name="connsiteX32" fmla="*/ 332404 w 623256"/>
                <a:gd name="connsiteY32" fmla="*/ 301241 h 508993"/>
                <a:gd name="connsiteX33" fmla="*/ 238915 w 623256"/>
                <a:gd name="connsiteY33" fmla="*/ 28482 h 508993"/>
                <a:gd name="connsiteX34" fmla="*/ 246790 w 623256"/>
                <a:gd name="connsiteY34" fmla="*/ 20608 h 508993"/>
                <a:gd name="connsiteX35" fmla="*/ 376635 w 623256"/>
                <a:gd name="connsiteY35" fmla="*/ 20608 h 508993"/>
                <a:gd name="connsiteX36" fmla="*/ 384509 w 623256"/>
                <a:gd name="connsiteY36" fmla="*/ 28482 h 508993"/>
                <a:gd name="connsiteX37" fmla="*/ 384509 w 623256"/>
                <a:gd name="connsiteY37" fmla="*/ 62158 h 508993"/>
                <a:gd name="connsiteX38" fmla="*/ 239083 w 623256"/>
                <a:gd name="connsiteY38" fmla="*/ 62158 h 508993"/>
                <a:gd name="connsiteX39" fmla="*/ 239083 w 623256"/>
                <a:gd name="connsiteY39" fmla="*/ 28482 h 508993"/>
                <a:gd name="connsiteX40" fmla="*/ 35016 w 623256"/>
                <a:gd name="connsiteY40" fmla="*/ 83101 h 508993"/>
                <a:gd name="connsiteX41" fmla="*/ 588240 w 623256"/>
                <a:gd name="connsiteY41" fmla="*/ 83101 h 508993"/>
                <a:gd name="connsiteX42" fmla="*/ 602482 w 623256"/>
                <a:gd name="connsiteY42" fmla="*/ 97342 h 508993"/>
                <a:gd name="connsiteX43" fmla="*/ 602482 w 623256"/>
                <a:gd name="connsiteY43" fmla="*/ 212276 h 508993"/>
                <a:gd name="connsiteX44" fmla="*/ 353179 w 623256"/>
                <a:gd name="connsiteY44" fmla="*/ 259523 h 508993"/>
                <a:gd name="connsiteX45" fmla="*/ 353179 w 623256"/>
                <a:gd name="connsiteY45" fmla="*/ 217972 h 508993"/>
                <a:gd name="connsiteX46" fmla="*/ 342791 w 623256"/>
                <a:gd name="connsiteY46" fmla="*/ 207585 h 508993"/>
                <a:gd name="connsiteX47" fmla="*/ 280466 w 623256"/>
                <a:gd name="connsiteY47" fmla="*/ 207585 h 508993"/>
                <a:gd name="connsiteX48" fmla="*/ 270078 w 623256"/>
                <a:gd name="connsiteY48" fmla="*/ 217972 h 508993"/>
                <a:gd name="connsiteX49" fmla="*/ 270078 w 623256"/>
                <a:gd name="connsiteY49" fmla="*/ 259523 h 508993"/>
                <a:gd name="connsiteX50" fmla="*/ 20775 w 623256"/>
                <a:gd name="connsiteY50" fmla="*/ 212276 h 508993"/>
                <a:gd name="connsiteX51" fmla="*/ 20775 w 623256"/>
                <a:gd name="connsiteY51" fmla="*/ 97342 h 508993"/>
                <a:gd name="connsiteX52" fmla="*/ 35016 w 623256"/>
                <a:gd name="connsiteY52" fmla="*/ 83101 h 508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623256" h="508993">
                  <a:moveTo>
                    <a:pt x="35016" y="508993"/>
                  </a:moveTo>
                  <a:lnTo>
                    <a:pt x="588240" y="508993"/>
                  </a:lnTo>
                  <a:cubicBezTo>
                    <a:pt x="607675" y="508993"/>
                    <a:pt x="623257" y="493244"/>
                    <a:pt x="623257" y="473977"/>
                  </a:cubicBezTo>
                  <a:lnTo>
                    <a:pt x="623257" y="97342"/>
                  </a:lnTo>
                  <a:cubicBezTo>
                    <a:pt x="623257" y="77907"/>
                    <a:pt x="607508" y="62326"/>
                    <a:pt x="588240" y="62326"/>
                  </a:cubicBezTo>
                  <a:lnTo>
                    <a:pt x="405117" y="62326"/>
                  </a:lnTo>
                  <a:lnTo>
                    <a:pt x="405117" y="28650"/>
                  </a:lnTo>
                  <a:cubicBezTo>
                    <a:pt x="405117" y="12901"/>
                    <a:pt x="392384" y="167"/>
                    <a:pt x="376467" y="0"/>
                  </a:cubicBezTo>
                  <a:lnTo>
                    <a:pt x="246622" y="0"/>
                  </a:lnTo>
                  <a:cubicBezTo>
                    <a:pt x="230873" y="0"/>
                    <a:pt x="218140" y="12733"/>
                    <a:pt x="217972" y="28650"/>
                  </a:cubicBezTo>
                  <a:lnTo>
                    <a:pt x="217972" y="62326"/>
                  </a:lnTo>
                  <a:lnTo>
                    <a:pt x="35016" y="62326"/>
                  </a:lnTo>
                  <a:cubicBezTo>
                    <a:pt x="15581" y="62326"/>
                    <a:pt x="0" y="78075"/>
                    <a:pt x="0" y="97342"/>
                  </a:cubicBezTo>
                  <a:lnTo>
                    <a:pt x="0" y="473977"/>
                  </a:lnTo>
                  <a:cubicBezTo>
                    <a:pt x="0" y="493244"/>
                    <a:pt x="15749" y="508993"/>
                    <a:pt x="35016" y="508993"/>
                  </a:cubicBezTo>
                  <a:close/>
                  <a:moveTo>
                    <a:pt x="588240" y="488218"/>
                  </a:moveTo>
                  <a:lnTo>
                    <a:pt x="35016" y="488218"/>
                  </a:lnTo>
                  <a:cubicBezTo>
                    <a:pt x="27142" y="488218"/>
                    <a:pt x="20775" y="481851"/>
                    <a:pt x="20775" y="473977"/>
                  </a:cubicBezTo>
                  <a:lnTo>
                    <a:pt x="20775" y="235899"/>
                  </a:lnTo>
                  <a:cubicBezTo>
                    <a:pt x="51603" y="250978"/>
                    <a:pt x="127835" y="279125"/>
                    <a:pt x="270078" y="280466"/>
                  </a:cubicBezTo>
                  <a:lnTo>
                    <a:pt x="270078" y="311796"/>
                  </a:lnTo>
                  <a:cubicBezTo>
                    <a:pt x="270078" y="317492"/>
                    <a:pt x="274769" y="322183"/>
                    <a:pt x="280466" y="322183"/>
                  </a:cubicBezTo>
                  <a:lnTo>
                    <a:pt x="342791" y="322183"/>
                  </a:lnTo>
                  <a:cubicBezTo>
                    <a:pt x="348488" y="322183"/>
                    <a:pt x="353179" y="317492"/>
                    <a:pt x="353179" y="311796"/>
                  </a:cubicBezTo>
                  <a:lnTo>
                    <a:pt x="353179" y="280466"/>
                  </a:lnTo>
                  <a:cubicBezTo>
                    <a:pt x="495422" y="279125"/>
                    <a:pt x="571654" y="250978"/>
                    <a:pt x="602482" y="235899"/>
                  </a:cubicBezTo>
                  <a:lnTo>
                    <a:pt x="602482" y="473977"/>
                  </a:lnTo>
                  <a:cubicBezTo>
                    <a:pt x="602482" y="481851"/>
                    <a:pt x="596115" y="488218"/>
                    <a:pt x="588240" y="488218"/>
                  </a:cubicBezTo>
                  <a:close/>
                  <a:moveTo>
                    <a:pt x="332404" y="301241"/>
                  </a:moveTo>
                  <a:lnTo>
                    <a:pt x="290853" y="301241"/>
                  </a:lnTo>
                  <a:lnTo>
                    <a:pt x="290853" y="228527"/>
                  </a:lnTo>
                  <a:lnTo>
                    <a:pt x="332404" y="228527"/>
                  </a:lnTo>
                  <a:lnTo>
                    <a:pt x="332404" y="301241"/>
                  </a:lnTo>
                  <a:close/>
                  <a:moveTo>
                    <a:pt x="238915" y="28482"/>
                  </a:moveTo>
                  <a:cubicBezTo>
                    <a:pt x="238915" y="24126"/>
                    <a:pt x="242433" y="20775"/>
                    <a:pt x="246790" y="20608"/>
                  </a:cubicBezTo>
                  <a:lnTo>
                    <a:pt x="376635" y="20608"/>
                  </a:lnTo>
                  <a:cubicBezTo>
                    <a:pt x="380991" y="20608"/>
                    <a:pt x="384342" y="24126"/>
                    <a:pt x="384509" y="28482"/>
                  </a:cubicBezTo>
                  <a:lnTo>
                    <a:pt x="384509" y="62158"/>
                  </a:lnTo>
                  <a:lnTo>
                    <a:pt x="239083" y="62158"/>
                  </a:lnTo>
                  <a:lnTo>
                    <a:pt x="239083" y="28482"/>
                  </a:lnTo>
                  <a:close/>
                  <a:moveTo>
                    <a:pt x="35016" y="83101"/>
                  </a:moveTo>
                  <a:lnTo>
                    <a:pt x="588240" y="83101"/>
                  </a:lnTo>
                  <a:cubicBezTo>
                    <a:pt x="596115" y="83101"/>
                    <a:pt x="602482" y="89467"/>
                    <a:pt x="602482" y="97342"/>
                  </a:cubicBezTo>
                  <a:lnTo>
                    <a:pt x="602482" y="212276"/>
                  </a:lnTo>
                  <a:cubicBezTo>
                    <a:pt x="584722" y="222328"/>
                    <a:pt x="510836" y="258015"/>
                    <a:pt x="353179" y="259523"/>
                  </a:cubicBezTo>
                  <a:lnTo>
                    <a:pt x="353179" y="217972"/>
                  </a:lnTo>
                  <a:cubicBezTo>
                    <a:pt x="353179" y="212276"/>
                    <a:pt x="348488" y="207585"/>
                    <a:pt x="342791" y="207585"/>
                  </a:cubicBezTo>
                  <a:lnTo>
                    <a:pt x="280466" y="207585"/>
                  </a:lnTo>
                  <a:cubicBezTo>
                    <a:pt x="274769" y="207585"/>
                    <a:pt x="270078" y="212276"/>
                    <a:pt x="270078" y="217972"/>
                  </a:cubicBezTo>
                  <a:lnTo>
                    <a:pt x="270078" y="259523"/>
                  </a:lnTo>
                  <a:cubicBezTo>
                    <a:pt x="112421" y="258015"/>
                    <a:pt x="38535" y="222328"/>
                    <a:pt x="20775" y="212276"/>
                  </a:cubicBezTo>
                  <a:lnTo>
                    <a:pt x="20775" y="97342"/>
                  </a:lnTo>
                  <a:cubicBezTo>
                    <a:pt x="20775" y="89467"/>
                    <a:pt x="27142" y="83101"/>
                    <a:pt x="35016" y="83101"/>
                  </a:cubicBezTo>
                  <a:close/>
                </a:path>
              </a:pathLst>
            </a:custGeom>
            <a:solidFill>
              <a:srgbClr val="FFFFFF"/>
            </a:solidFill>
            <a:ln w="167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 dirty="0">
                <a:latin typeface="Agency FB" panose="020B0503020202020204" pitchFamily="34" charset="0"/>
              </a:endParaRPr>
            </a:p>
          </p:txBody>
        </p:sp>
        <p:sp>
          <p:nvSpPr>
            <p:cNvPr id="767" name="Freeform: Shape 766">
              <a:extLst>
                <a:ext uri="{FF2B5EF4-FFF2-40B4-BE49-F238E27FC236}">
                  <a16:creationId xmlns:a16="http://schemas.microsoft.com/office/drawing/2014/main" id="{739F20D6-F287-4792-AFDF-63DAED70EF4F}"/>
                </a:ext>
              </a:extLst>
            </p:cNvPr>
            <p:cNvSpPr/>
            <p:nvPr/>
          </p:nvSpPr>
          <p:spPr>
            <a:xfrm rot="5400000">
              <a:off x="8415968" y="3206204"/>
              <a:ext cx="993363" cy="3707080"/>
            </a:xfrm>
            <a:custGeom>
              <a:avLst/>
              <a:gdLst>
                <a:gd name="connsiteX0" fmla="*/ 716075 w 759133"/>
                <a:gd name="connsiteY0" fmla="*/ 0 h 2832969"/>
                <a:gd name="connsiteX1" fmla="*/ 759133 w 759133"/>
                <a:gd name="connsiteY1" fmla="*/ 2832970 h 2832969"/>
                <a:gd name="connsiteX2" fmla="*/ 0 w 759133"/>
                <a:gd name="connsiteY2" fmla="*/ 2832970 h 2832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9133" h="2832969">
                  <a:moveTo>
                    <a:pt x="716075" y="0"/>
                  </a:moveTo>
                  <a:lnTo>
                    <a:pt x="759133" y="2832970"/>
                  </a:lnTo>
                  <a:lnTo>
                    <a:pt x="0" y="2832970"/>
                  </a:lnTo>
                </a:path>
              </a:pathLst>
            </a:custGeom>
            <a:noFill/>
            <a:ln w="16119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th-TH">
                <a:latin typeface="Agency FB" panose="020B0503020202020204" pitchFamily="34" charset="0"/>
              </a:endParaRPr>
            </a:p>
          </p:txBody>
        </p:sp>
        <p:sp>
          <p:nvSpPr>
            <p:cNvPr id="768" name="Freeform: Shape 767">
              <a:extLst>
                <a:ext uri="{FF2B5EF4-FFF2-40B4-BE49-F238E27FC236}">
                  <a16:creationId xmlns:a16="http://schemas.microsoft.com/office/drawing/2014/main" id="{8C02EFD0-89E1-46AF-B018-DD65A935F7FB}"/>
                </a:ext>
              </a:extLst>
            </p:cNvPr>
            <p:cNvSpPr/>
            <p:nvPr/>
          </p:nvSpPr>
          <p:spPr>
            <a:xfrm>
              <a:off x="10915672" y="4878394"/>
              <a:ext cx="1226910" cy="1062552"/>
            </a:xfrm>
            <a:custGeom>
              <a:avLst/>
              <a:gdLst>
                <a:gd name="connsiteX0" fmla="*/ 306770 w 1226910"/>
                <a:gd name="connsiteY0" fmla="*/ 0 h 1062552"/>
                <a:gd name="connsiteX1" fmla="*/ 920141 w 1226910"/>
                <a:gd name="connsiteY1" fmla="*/ 0 h 1062552"/>
                <a:gd name="connsiteX2" fmla="*/ 1226911 w 1226910"/>
                <a:gd name="connsiteY2" fmla="*/ 531276 h 1062552"/>
                <a:gd name="connsiteX3" fmla="*/ 920141 w 1226910"/>
                <a:gd name="connsiteY3" fmla="*/ 1062552 h 1062552"/>
                <a:gd name="connsiteX4" fmla="*/ 306770 w 1226910"/>
                <a:gd name="connsiteY4" fmla="*/ 1062552 h 1062552"/>
                <a:gd name="connsiteX5" fmla="*/ 0 w 1226910"/>
                <a:gd name="connsiteY5" fmla="*/ 531276 h 1062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26910" h="1062552">
                  <a:moveTo>
                    <a:pt x="306770" y="0"/>
                  </a:moveTo>
                  <a:lnTo>
                    <a:pt x="920141" y="0"/>
                  </a:lnTo>
                  <a:lnTo>
                    <a:pt x="1226911" y="531276"/>
                  </a:lnTo>
                  <a:lnTo>
                    <a:pt x="920141" y="1062552"/>
                  </a:lnTo>
                  <a:lnTo>
                    <a:pt x="306770" y="1062552"/>
                  </a:lnTo>
                  <a:lnTo>
                    <a:pt x="0" y="531276"/>
                  </a:lnTo>
                  <a:close/>
                </a:path>
              </a:pathLst>
            </a:custGeom>
            <a:noFill/>
            <a:ln w="16119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th-TH">
                <a:latin typeface="Agency FB" panose="020B0503020202020204" pitchFamily="34" charset="0"/>
              </a:endParaRPr>
            </a:p>
          </p:txBody>
        </p:sp>
        <p:sp>
          <p:nvSpPr>
            <p:cNvPr id="769" name="Freeform: Shape 768">
              <a:extLst>
                <a:ext uri="{FF2B5EF4-FFF2-40B4-BE49-F238E27FC236}">
                  <a16:creationId xmlns:a16="http://schemas.microsoft.com/office/drawing/2014/main" id="{1DBA58D9-FC3D-4B13-9473-027113D6FA91}"/>
                </a:ext>
              </a:extLst>
            </p:cNvPr>
            <p:cNvSpPr/>
            <p:nvPr/>
          </p:nvSpPr>
          <p:spPr>
            <a:xfrm>
              <a:off x="7030525" y="4450059"/>
              <a:ext cx="95499" cy="95499"/>
            </a:xfrm>
            <a:custGeom>
              <a:avLst/>
              <a:gdLst>
                <a:gd name="connsiteX0" fmla="*/ 95499 w 95499"/>
                <a:gd name="connsiteY0" fmla="*/ 47750 h 95499"/>
                <a:gd name="connsiteX1" fmla="*/ 47750 w 95499"/>
                <a:gd name="connsiteY1" fmla="*/ 95499 h 95499"/>
                <a:gd name="connsiteX2" fmla="*/ 0 w 95499"/>
                <a:gd name="connsiteY2" fmla="*/ 47750 h 95499"/>
                <a:gd name="connsiteX3" fmla="*/ 47750 w 95499"/>
                <a:gd name="connsiteY3" fmla="*/ 0 h 95499"/>
                <a:gd name="connsiteX4" fmla="*/ 95499 w 95499"/>
                <a:gd name="connsiteY4" fmla="*/ 47750 h 95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499" h="95499">
                  <a:moveTo>
                    <a:pt x="95499" y="47750"/>
                  </a:moveTo>
                  <a:cubicBezTo>
                    <a:pt x="95499" y="74121"/>
                    <a:pt x="74121" y="95499"/>
                    <a:pt x="47750" y="95499"/>
                  </a:cubicBezTo>
                  <a:cubicBezTo>
                    <a:pt x="21378" y="95499"/>
                    <a:pt x="0" y="74121"/>
                    <a:pt x="0" y="47750"/>
                  </a:cubicBezTo>
                  <a:cubicBezTo>
                    <a:pt x="0" y="21378"/>
                    <a:pt x="21378" y="0"/>
                    <a:pt x="47750" y="0"/>
                  </a:cubicBezTo>
                  <a:cubicBezTo>
                    <a:pt x="74121" y="0"/>
                    <a:pt x="95499" y="21378"/>
                    <a:pt x="95499" y="47750"/>
                  </a:cubicBezTo>
                  <a:close/>
                </a:path>
              </a:pathLst>
            </a:custGeom>
            <a:solidFill>
              <a:srgbClr val="FFFFFF"/>
            </a:solidFill>
            <a:ln w="167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>
                <a:latin typeface="Agency FB" panose="020B0503020202020204" pitchFamily="34" charset="0"/>
              </a:endParaRPr>
            </a:p>
          </p:txBody>
        </p:sp>
      </p:grpSp>
      <p:sp>
        <p:nvSpPr>
          <p:cNvPr id="776" name="TextBox 775">
            <a:extLst>
              <a:ext uri="{FF2B5EF4-FFF2-40B4-BE49-F238E27FC236}">
                <a16:creationId xmlns:a16="http://schemas.microsoft.com/office/drawing/2014/main" id="{14F13159-5A46-424F-8D0D-EFF2954C92E1}"/>
              </a:ext>
            </a:extLst>
          </p:cNvPr>
          <p:cNvSpPr txBox="1"/>
          <p:nvPr/>
        </p:nvSpPr>
        <p:spPr>
          <a:xfrm>
            <a:off x="703026" y="1904421"/>
            <a:ext cx="3809071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th-TH" sz="2400" dirty="0">
                <a:solidFill>
                  <a:schemeClr val="bg1"/>
                </a:solidFill>
                <a:latin typeface="Agency FB" panose="020B0503020202020204" pitchFamily="34" charset="0"/>
              </a:rPr>
              <a:t>เป็นการสร้าง</a:t>
            </a:r>
            <a:r>
              <a:rPr lang="en-US" sz="2400" dirty="0">
                <a:solidFill>
                  <a:schemeClr val="bg1"/>
                </a:solidFill>
                <a:latin typeface="Agency FB" panose="020B0503020202020204" pitchFamily="34" charset="0"/>
              </a:rPr>
              <a:t>GUI</a:t>
            </a:r>
            <a:r>
              <a:rPr lang="th-TH" sz="2400" dirty="0">
                <a:solidFill>
                  <a:schemeClr val="bg1"/>
                </a:solidFill>
                <a:latin typeface="Agency FB" panose="020B0503020202020204" pitchFamily="34" charset="0"/>
              </a:rPr>
              <a:t>อย่างง่ายโดยใช้</a:t>
            </a:r>
            <a:r>
              <a:rPr lang="en-US" sz="2400" dirty="0" err="1">
                <a:solidFill>
                  <a:schemeClr val="bg1"/>
                </a:solidFill>
                <a:latin typeface="Agency FB" panose="020B0503020202020204" pitchFamily="34" charset="0"/>
              </a:rPr>
              <a:t>javax.swing</a:t>
            </a:r>
            <a:r>
              <a:rPr lang="en-US" sz="2400" dirty="0">
                <a:solidFill>
                  <a:schemeClr val="bg1"/>
                </a:solidFill>
                <a:latin typeface="Agency FB" panose="020B0503020202020204" pitchFamily="34" charset="0"/>
              </a:rPr>
              <a:t> </a:t>
            </a:r>
            <a:r>
              <a:rPr lang="th-TH" sz="2400" dirty="0">
                <a:solidFill>
                  <a:schemeClr val="bg1"/>
                </a:solidFill>
                <a:latin typeface="Agency FB" panose="020B0503020202020204" pitchFamily="34" charset="0"/>
              </a:rPr>
              <a:t>ในการสร้าง โดยมี</a:t>
            </a:r>
            <a:r>
              <a:rPr lang="en-US" sz="2400" dirty="0" err="1">
                <a:solidFill>
                  <a:schemeClr val="bg1"/>
                </a:solidFill>
                <a:latin typeface="Agency FB" panose="020B0503020202020204" pitchFamily="34" charset="0"/>
              </a:rPr>
              <a:t>Jlabel</a:t>
            </a:r>
            <a:r>
              <a:rPr lang="en-US" sz="2400" dirty="0">
                <a:solidFill>
                  <a:schemeClr val="bg1"/>
                </a:solidFill>
                <a:latin typeface="Agency FB" panose="020B0503020202020204" pitchFamily="34" charset="0"/>
              </a:rPr>
              <a:t> </a:t>
            </a:r>
            <a:r>
              <a:rPr lang="th-TH" sz="2400" dirty="0">
                <a:solidFill>
                  <a:schemeClr val="bg1"/>
                </a:solidFill>
                <a:latin typeface="Agency FB" panose="020B0503020202020204" pitchFamily="34" charset="0"/>
              </a:rPr>
              <a:t>ในการสร้างหัวข้อ</a:t>
            </a:r>
            <a:endParaRPr lang="en-US" sz="2400" dirty="0">
              <a:solidFill>
                <a:schemeClr val="bg1"/>
              </a:solidFill>
              <a:latin typeface="Agency FB" panose="020B0503020202020204" pitchFamily="34" charset="0"/>
            </a:endParaRPr>
          </a:p>
          <a:p>
            <a:pPr algn="ctr"/>
            <a:r>
              <a:rPr lang="en-US" sz="2400" dirty="0" err="1">
                <a:solidFill>
                  <a:schemeClr val="bg1"/>
                </a:solidFill>
                <a:latin typeface="Agency FB" panose="020B0503020202020204" pitchFamily="34" charset="0"/>
              </a:rPr>
              <a:t>Jtextfield</a:t>
            </a:r>
            <a:r>
              <a:rPr lang="th-TH" sz="2400" dirty="0">
                <a:solidFill>
                  <a:schemeClr val="bg1"/>
                </a:solidFill>
                <a:latin typeface="Agency FB" panose="020B0503020202020204" pitchFamily="34" charset="0"/>
              </a:rPr>
              <a:t> ในการรองรับรหัสผ่าน</a:t>
            </a:r>
          </a:p>
          <a:p>
            <a:pPr algn="ctr"/>
            <a:r>
              <a:rPr lang="en-US" sz="2400" dirty="0" err="1">
                <a:solidFill>
                  <a:schemeClr val="bg1"/>
                </a:solidFill>
                <a:latin typeface="Agency FB" panose="020B0503020202020204" pitchFamily="34" charset="0"/>
              </a:rPr>
              <a:t>Jbutton</a:t>
            </a:r>
            <a:r>
              <a:rPr lang="en-US" sz="2400" dirty="0">
                <a:solidFill>
                  <a:schemeClr val="bg1"/>
                </a:solidFill>
                <a:latin typeface="Agency FB" panose="020B0503020202020204" pitchFamily="34" charset="0"/>
              </a:rPr>
              <a:t> </a:t>
            </a:r>
            <a:r>
              <a:rPr lang="th-TH" sz="2400" dirty="0">
                <a:solidFill>
                  <a:schemeClr val="bg1"/>
                </a:solidFill>
                <a:latin typeface="Agency FB" panose="020B0503020202020204" pitchFamily="34" charset="0"/>
              </a:rPr>
              <a:t>ในการกดรับรหัสผ่าน </a:t>
            </a:r>
            <a:endParaRPr lang="en-US" sz="24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778" name="Graphic 776">
            <a:extLst>
              <a:ext uri="{FF2B5EF4-FFF2-40B4-BE49-F238E27FC236}">
                <a16:creationId xmlns:a16="http://schemas.microsoft.com/office/drawing/2014/main" id="{7D579CD6-BED2-4E63-AD79-E4B71F16E9BA}"/>
              </a:ext>
            </a:extLst>
          </p:cNvPr>
          <p:cNvSpPr/>
          <p:nvPr/>
        </p:nvSpPr>
        <p:spPr>
          <a:xfrm>
            <a:off x="11416055" y="1279407"/>
            <a:ext cx="3994773" cy="3459759"/>
          </a:xfrm>
          <a:custGeom>
            <a:avLst/>
            <a:gdLst>
              <a:gd name="connsiteX0" fmla="*/ 2996080 w 3994773"/>
              <a:gd name="connsiteY0" fmla="*/ 0 h 3459759"/>
              <a:gd name="connsiteX1" fmla="*/ 998693 w 3994773"/>
              <a:gd name="connsiteY1" fmla="*/ 0 h 3459759"/>
              <a:gd name="connsiteX2" fmla="*/ 0 w 3994773"/>
              <a:gd name="connsiteY2" fmla="*/ 1729880 h 3459759"/>
              <a:gd name="connsiteX3" fmla="*/ 998693 w 3994773"/>
              <a:gd name="connsiteY3" fmla="*/ 3459759 h 3459759"/>
              <a:gd name="connsiteX4" fmla="*/ 2996080 w 3994773"/>
              <a:gd name="connsiteY4" fmla="*/ 3459759 h 3459759"/>
              <a:gd name="connsiteX5" fmla="*/ 3994774 w 3994773"/>
              <a:gd name="connsiteY5" fmla="*/ 1729880 h 3459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994773" h="3459759">
                <a:moveTo>
                  <a:pt x="2996080" y="0"/>
                </a:moveTo>
                <a:lnTo>
                  <a:pt x="998693" y="0"/>
                </a:lnTo>
                <a:lnTo>
                  <a:pt x="0" y="1729880"/>
                </a:lnTo>
                <a:lnTo>
                  <a:pt x="998693" y="3459759"/>
                </a:lnTo>
                <a:lnTo>
                  <a:pt x="2996080" y="3459759"/>
                </a:lnTo>
                <a:lnTo>
                  <a:pt x="3994774" y="1729880"/>
                </a:lnTo>
                <a:close/>
              </a:path>
            </a:pathLst>
          </a:custGeom>
          <a:noFill/>
          <a:ln w="20455" cap="rnd">
            <a:solidFill>
              <a:srgbClr val="FFFFFF"/>
            </a:solidFill>
            <a:custDash>
              <a:ds d="361748" sp="361748"/>
            </a:custDash>
            <a:miter/>
          </a:ln>
        </p:spPr>
        <p:txBody>
          <a:bodyPr rtlCol="0" anchor="ctr"/>
          <a:lstStyle/>
          <a:p>
            <a:endParaRPr lang="th-TH">
              <a:latin typeface="Agency FB" panose="020B0503020202020204" pitchFamily="34" charset="0"/>
            </a:endParaRPr>
          </a:p>
        </p:txBody>
      </p:sp>
      <p:pic>
        <p:nvPicPr>
          <p:cNvPr id="780" name="Graphic 779">
            <a:extLst>
              <a:ext uri="{FF2B5EF4-FFF2-40B4-BE49-F238E27FC236}">
                <a16:creationId xmlns:a16="http://schemas.microsoft.com/office/drawing/2014/main" id="{8222B2D7-C521-4DDE-B90E-5D476B4753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995379" y="-2481830"/>
            <a:ext cx="4685151" cy="468515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6870FA3-75A9-ED88-925C-6185D7A44AA1}"/>
              </a:ext>
            </a:extLst>
          </p:cNvPr>
          <p:cNvSpPr txBox="1"/>
          <p:nvPr/>
        </p:nvSpPr>
        <p:spPr>
          <a:xfrm>
            <a:off x="770525" y="792846"/>
            <a:ext cx="35548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>
                <a:solidFill>
                  <a:schemeClr val="bg1"/>
                </a:solidFill>
              </a:rPr>
              <a:t>1.</a:t>
            </a:r>
            <a:r>
              <a:rPr lang="en-US" dirty="0" err="1">
                <a:solidFill>
                  <a:schemeClr val="bg1"/>
                </a:solidFill>
              </a:rPr>
              <a:t>userinterface</a:t>
            </a:r>
            <a:r>
              <a:rPr lang="en-US" dirty="0">
                <a:solidFill>
                  <a:schemeClr val="bg1"/>
                </a:solidFill>
              </a:rPr>
              <a:t>(Ui)</a:t>
            </a:r>
            <a:endParaRPr lang="th-TH" dirty="0">
              <a:solidFill>
                <a:schemeClr val="bg1"/>
              </a:solidFill>
            </a:endParaRPr>
          </a:p>
        </p:txBody>
      </p:sp>
      <p:pic>
        <p:nvPicPr>
          <p:cNvPr id="4" name="Picture 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1F91AF97-B318-3D07-D3C8-2B15CD5D1B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0057" y="1233102"/>
            <a:ext cx="3707081" cy="4323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7004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CE32D0EF-8AED-C503-EFA9-73BC8F0452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313" y="1076861"/>
            <a:ext cx="3771900" cy="5269149"/>
          </a:xfrm>
          <a:prstGeom prst="rect">
            <a:avLst/>
          </a:prstGeom>
        </p:spPr>
      </p:pic>
      <p:grpSp>
        <p:nvGrpSpPr>
          <p:cNvPr id="5" name="Graphic 3">
            <a:extLst>
              <a:ext uri="{FF2B5EF4-FFF2-40B4-BE49-F238E27FC236}">
                <a16:creationId xmlns:a16="http://schemas.microsoft.com/office/drawing/2014/main" id="{2251CB57-780B-4D62-99FC-5C6261FC6363}"/>
              </a:ext>
            </a:extLst>
          </p:cNvPr>
          <p:cNvGrpSpPr/>
          <p:nvPr/>
        </p:nvGrpSpPr>
        <p:grpSpPr>
          <a:xfrm>
            <a:off x="745974" y="77441"/>
            <a:ext cx="4017645" cy="6469786"/>
            <a:chOff x="1362075" y="409575"/>
            <a:chExt cx="9469850" cy="6037040"/>
          </a:xfrm>
          <a:solidFill>
            <a:srgbClr val="5CC6D6"/>
          </a:solidFill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19AF12B1-8EC1-422C-8305-D1AC810715AB}"/>
                </a:ext>
              </a:extLst>
            </p:cNvPr>
            <p:cNvSpPr/>
            <p:nvPr/>
          </p:nvSpPr>
          <p:spPr>
            <a:xfrm>
              <a:off x="1362075" y="1238154"/>
              <a:ext cx="9469850" cy="5208460"/>
            </a:xfrm>
            <a:custGeom>
              <a:avLst/>
              <a:gdLst>
                <a:gd name="connsiteX0" fmla="*/ 7605141 w 9469850"/>
                <a:gd name="connsiteY0" fmla="*/ 5208461 h 5208460"/>
                <a:gd name="connsiteX1" fmla="*/ 2573846 w 9469850"/>
                <a:gd name="connsiteY1" fmla="*/ 5208461 h 5208460"/>
                <a:gd name="connsiteX2" fmla="*/ 2540413 w 9469850"/>
                <a:gd name="connsiteY2" fmla="*/ 5194554 h 5208460"/>
                <a:gd name="connsiteX3" fmla="*/ 2412206 w 9469850"/>
                <a:gd name="connsiteY3" fmla="*/ 5066443 h 5208460"/>
                <a:gd name="connsiteX4" fmla="*/ 1425512 w 9469850"/>
                <a:gd name="connsiteY4" fmla="*/ 5066443 h 5208460"/>
                <a:gd name="connsiteX5" fmla="*/ 1297305 w 9469850"/>
                <a:gd name="connsiteY5" fmla="*/ 5194554 h 5208460"/>
                <a:gd name="connsiteX6" fmla="*/ 1263872 w 9469850"/>
                <a:gd name="connsiteY6" fmla="*/ 5208461 h 5208460"/>
                <a:gd name="connsiteX7" fmla="*/ 47339 w 9469850"/>
                <a:gd name="connsiteY7" fmla="*/ 5208461 h 5208460"/>
                <a:gd name="connsiteX8" fmla="*/ 0 w 9469850"/>
                <a:gd name="connsiteY8" fmla="*/ 5161122 h 5208460"/>
                <a:gd name="connsiteX9" fmla="*/ 0 w 9469850"/>
                <a:gd name="connsiteY9" fmla="*/ 1808321 h 5208460"/>
                <a:gd name="connsiteX10" fmla="*/ 13811 w 9469850"/>
                <a:gd name="connsiteY10" fmla="*/ 1774793 h 5208460"/>
                <a:gd name="connsiteX11" fmla="*/ 136112 w 9469850"/>
                <a:gd name="connsiteY11" fmla="*/ 1652397 h 5208460"/>
                <a:gd name="connsiteX12" fmla="*/ 136112 w 9469850"/>
                <a:gd name="connsiteY12" fmla="*/ 1092422 h 5208460"/>
                <a:gd name="connsiteX13" fmla="*/ 13907 w 9469850"/>
                <a:gd name="connsiteY13" fmla="*/ 970121 h 5208460"/>
                <a:gd name="connsiteX14" fmla="*/ 0 w 9469850"/>
                <a:gd name="connsiteY14" fmla="*/ 936689 h 5208460"/>
                <a:gd name="connsiteX15" fmla="*/ 0 w 9469850"/>
                <a:gd name="connsiteY15" fmla="*/ 47339 h 5208460"/>
                <a:gd name="connsiteX16" fmla="*/ 47339 w 9469850"/>
                <a:gd name="connsiteY16" fmla="*/ 0 h 5208460"/>
                <a:gd name="connsiteX17" fmla="*/ 9422511 w 9469850"/>
                <a:gd name="connsiteY17" fmla="*/ 0 h 5208460"/>
                <a:gd name="connsiteX18" fmla="*/ 9469850 w 9469850"/>
                <a:gd name="connsiteY18" fmla="*/ 47339 h 5208460"/>
                <a:gd name="connsiteX19" fmla="*/ 9469850 w 9469850"/>
                <a:gd name="connsiteY19" fmla="*/ 1368933 h 5208460"/>
                <a:gd name="connsiteX20" fmla="*/ 9455944 w 9469850"/>
                <a:gd name="connsiteY20" fmla="*/ 1402461 h 5208460"/>
                <a:gd name="connsiteX21" fmla="*/ 9343358 w 9469850"/>
                <a:gd name="connsiteY21" fmla="*/ 1515047 h 5208460"/>
                <a:gd name="connsiteX22" fmla="*/ 9343358 w 9469850"/>
                <a:gd name="connsiteY22" fmla="*/ 2280761 h 5208460"/>
                <a:gd name="connsiteX23" fmla="*/ 9455944 w 9469850"/>
                <a:gd name="connsiteY23" fmla="*/ 2393347 h 5208460"/>
                <a:gd name="connsiteX24" fmla="*/ 9469850 w 9469850"/>
                <a:gd name="connsiteY24" fmla="*/ 2426780 h 5208460"/>
                <a:gd name="connsiteX25" fmla="*/ 9469850 w 9469850"/>
                <a:gd name="connsiteY25" fmla="*/ 3343656 h 5208460"/>
                <a:gd name="connsiteX26" fmla="*/ 9455944 w 9469850"/>
                <a:gd name="connsiteY26" fmla="*/ 3377089 h 5208460"/>
                <a:gd name="connsiteX27" fmla="*/ 7638574 w 9469850"/>
                <a:gd name="connsiteY27" fmla="*/ 5194459 h 5208460"/>
                <a:gd name="connsiteX28" fmla="*/ 7605141 w 9469850"/>
                <a:gd name="connsiteY28" fmla="*/ 5208461 h 5208460"/>
                <a:gd name="connsiteX29" fmla="*/ 2593467 w 9469850"/>
                <a:gd name="connsiteY29" fmla="*/ 5113687 h 5208460"/>
                <a:gd name="connsiteX30" fmla="*/ 7585424 w 9469850"/>
                <a:gd name="connsiteY30" fmla="*/ 5113687 h 5208460"/>
                <a:gd name="connsiteX31" fmla="*/ 9375077 w 9469850"/>
                <a:gd name="connsiteY31" fmla="*/ 3324035 h 5208460"/>
                <a:gd name="connsiteX32" fmla="*/ 9375077 w 9469850"/>
                <a:gd name="connsiteY32" fmla="*/ 2446401 h 5208460"/>
                <a:gd name="connsiteX33" fmla="*/ 9262491 w 9469850"/>
                <a:gd name="connsiteY33" fmla="*/ 2333816 h 5208460"/>
                <a:gd name="connsiteX34" fmla="*/ 9248584 w 9469850"/>
                <a:gd name="connsiteY34" fmla="*/ 2300383 h 5208460"/>
                <a:gd name="connsiteX35" fmla="*/ 9248584 w 9469850"/>
                <a:gd name="connsiteY35" fmla="*/ 1495425 h 5208460"/>
                <a:gd name="connsiteX36" fmla="*/ 9262491 w 9469850"/>
                <a:gd name="connsiteY36" fmla="*/ 1461992 h 5208460"/>
                <a:gd name="connsiteX37" fmla="*/ 9375077 w 9469850"/>
                <a:gd name="connsiteY37" fmla="*/ 1349407 h 5208460"/>
                <a:gd name="connsiteX38" fmla="*/ 9375077 w 9469850"/>
                <a:gd name="connsiteY38" fmla="*/ 94679 h 5208460"/>
                <a:gd name="connsiteX39" fmla="*/ 94678 w 9469850"/>
                <a:gd name="connsiteY39" fmla="*/ 94679 h 5208460"/>
                <a:gd name="connsiteX40" fmla="*/ 94678 w 9469850"/>
                <a:gd name="connsiteY40" fmla="*/ 917067 h 5208460"/>
                <a:gd name="connsiteX41" fmla="*/ 216980 w 9469850"/>
                <a:gd name="connsiteY41" fmla="*/ 1039368 h 5208460"/>
                <a:gd name="connsiteX42" fmla="*/ 230791 w 9469850"/>
                <a:gd name="connsiteY42" fmla="*/ 1072801 h 5208460"/>
                <a:gd name="connsiteX43" fmla="*/ 230791 w 9469850"/>
                <a:gd name="connsiteY43" fmla="*/ 1672019 h 5208460"/>
                <a:gd name="connsiteX44" fmla="*/ 216980 w 9469850"/>
                <a:gd name="connsiteY44" fmla="*/ 1705451 h 5208460"/>
                <a:gd name="connsiteX45" fmla="*/ 94678 w 9469850"/>
                <a:gd name="connsiteY45" fmla="*/ 1827848 h 5208460"/>
                <a:gd name="connsiteX46" fmla="*/ 94678 w 9469850"/>
                <a:gd name="connsiteY46" fmla="*/ 5113687 h 5208460"/>
                <a:gd name="connsiteX47" fmla="*/ 1244251 w 9469850"/>
                <a:gd name="connsiteY47" fmla="*/ 5113687 h 5208460"/>
                <a:gd name="connsiteX48" fmla="*/ 1372457 w 9469850"/>
                <a:gd name="connsiteY48" fmla="*/ 4985481 h 5208460"/>
                <a:gd name="connsiteX49" fmla="*/ 1405985 w 9469850"/>
                <a:gd name="connsiteY49" fmla="*/ 4971574 h 5208460"/>
                <a:gd name="connsiteX50" fmla="*/ 2431923 w 9469850"/>
                <a:gd name="connsiteY50" fmla="*/ 4971574 h 5208460"/>
                <a:gd name="connsiteX51" fmla="*/ 2465451 w 9469850"/>
                <a:gd name="connsiteY51" fmla="*/ 4985481 h 5208460"/>
                <a:gd name="connsiteX52" fmla="*/ 2593467 w 9469850"/>
                <a:gd name="connsiteY52" fmla="*/ 5113687 h 5208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9469850" h="5208460">
                  <a:moveTo>
                    <a:pt x="7605141" y="5208461"/>
                  </a:moveTo>
                  <a:lnTo>
                    <a:pt x="2573846" y="5208461"/>
                  </a:lnTo>
                  <a:cubicBezTo>
                    <a:pt x="2561273" y="5208461"/>
                    <a:pt x="2549271" y="5203413"/>
                    <a:pt x="2540413" y="5194554"/>
                  </a:cubicBezTo>
                  <a:lnTo>
                    <a:pt x="2412206" y="5066443"/>
                  </a:lnTo>
                  <a:lnTo>
                    <a:pt x="1425512" y="5066443"/>
                  </a:lnTo>
                  <a:lnTo>
                    <a:pt x="1297305" y="5194554"/>
                  </a:lnTo>
                  <a:cubicBezTo>
                    <a:pt x="1288447" y="5203413"/>
                    <a:pt x="1276350" y="5208461"/>
                    <a:pt x="1263872" y="5208461"/>
                  </a:cubicBezTo>
                  <a:lnTo>
                    <a:pt x="47339" y="5208461"/>
                  </a:lnTo>
                  <a:cubicBezTo>
                    <a:pt x="21146" y="5208461"/>
                    <a:pt x="0" y="5187220"/>
                    <a:pt x="0" y="5161122"/>
                  </a:cubicBezTo>
                  <a:lnTo>
                    <a:pt x="0" y="1808321"/>
                  </a:lnTo>
                  <a:cubicBezTo>
                    <a:pt x="0" y="1795748"/>
                    <a:pt x="4953" y="1783747"/>
                    <a:pt x="13811" y="1774793"/>
                  </a:cubicBezTo>
                  <a:lnTo>
                    <a:pt x="136112" y="1652397"/>
                  </a:lnTo>
                  <a:lnTo>
                    <a:pt x="136112" y="1092422"/>
                  </a:lnTo>
                  <a:lnTo>
                    <a:pt x="13907" y="970121"/>
                  </a:lnTo>
                  <a:cubicBezTo>
                    <a:pt x="5048" y="961263"/>
                    <a:pt x="0" y="949166"/>
                    <a:pt x="0" y="936689"/>
                  </a:cubicBezTo>
                  <a:lnTo>
                    <a:pt x="0" y="47339"/>
                  </a:lnTo>
                  <a:cubicBezTo>
                    <a:pt x="0" y="21146"/>
                    <a:pt x="21241" y="0"/>
                    <a:pt x="47339" y="0"/>
                  </a:cubicBezTo>
                  <a:lnTo>
                    <a:pt x="9422511" y="0"/>
                  </a:lnTo>
                  <a:cubicBezTo>
                    <a:pt x="9448609" y="0"/>
                    <a:pt x="9469850" y="21146"/>
                    <a:pt x="9469850" y="47339"/>
                  </a:cubicBezTo>
                  <a:lnTo>
                    <a:pt x="9469850" y="1368933"/>
                  </a:lnTo>
                  <a:cubicBezTo>
                    <a:pt x="9469850" y="1381506"/>
                    <a:pt x="9464897" y="1393508"/>
                    <a:pt x="9455944" y="1402461"/>
                  </a:cubicBezTo>
                  <a:lnTo>
                    <a:pt x="9343358" y="1515047"/>
                  </a:lnTo>
                  <a:lnTo>
                    <a:pt x="9343358" y="2280761"/>
                  </a:lnTo>
                  <a:lnTo>
                    <a:pt x="9455944" y="2393347"/>
                  </a:lnTo>
                  <a:cubicBezTo>
                    <a:pt x="9464802" y="2402205"/>
                    <a:pt x="9469850" y="2414302"/>
                    <a:pt x="9469850" y="2426780"/>
                  </a:cubicBezTo>
                  <a:lnTo>
                    <a:pt x="9469850" y="3343656"/>
                  </a:lnTo>
                  <a:cubicBezTo>
                    <a:pt x="9469850" y="3356229"/>
                    <a:pt x="9464897" y="3368231"/>
                    <a:pt x="9455944" y="3377089"/>
                  </a:cubicBezTo>
                  <a:lnTo>
                    <a:pt x="7638574" y="5194459"/>
                  </a:lnTo>
                  <a:cubicBezTo>
                    <a:pt x="7629716" y="5203413"/>
                    <a:pt x="7617619" y="5208461"/>
                    <a:pt x="7605141" y="5208461"/>
                  </a:cubicBezTo>
                  <a:close/>
                  <a:moveTo>
                    <a:pt x="2593467" y="5113687"/>
                  </a:moveTo>
                  <a:lnTo>
                    <a:pt x="7585424" y="5113687"/>
                  </a:lnTo>
                  <a:lnTo>
                    <a:pt x="9375077" y="3324035"/>
                  </a:lnTo>
                  <a:lnTo>
                    <a:pt x="9375077" y="2446401"/>
                  </a:lnTo>
                  <a:lnTo>
                    <a:pt x="9262491" y="2333816"/>
                  </a:lnTo>
                  <a:cubicBezTo>
                    <a:pt x="9253633" y="2324957"/>
                    <a:pt x="9248584" y="2312861"/>
                    <a:pt x="9248584" y="2300383"/>
                  </a:cubicBezTo>
                  <a:lnTo>
                    <a:pt x="9248584" y="1495425"/>
                  </a:lnTo>
                  <a:cubicBezTo>
                    <a:pt x="9248584" y="1482852"/>
                    <a:pt x="9253538" y="1470851"/>
                    <a:pt x="9262491" y="1461992"/>
                  </a:cubicBezTo>
                  <a:lnTo>
                    <a:pt x="9375077" y="1349407"/>
                  </a:lnTo>
                  <a:lnTo>
                    <a:pt x="9375077" y="94679"/>
                  </a:lnTo>
                  <a:lnTo>
                    <a:pt x="94678" y="94679"/>
                  </a:lnTo>
                  <a:lnTo>
                    <a:pt x="94678" y="917067"/>
                  </a:lnTo>
                  <a:lnTo>
                    <a:pt x="216980" y="1039368"/>
                  </a:lnTo>
                  <a:cubicBezTo>
                    <a:pt x="225838" y="1048226"/>
                    <a:pt x="230791" y="1060323"/>
                    <a:pt x="230791" y="1072801"/>
                  </a:cubicBezTo>
                  <a:lnTo>
                    <a:pt x="230791" y="1672019"/>
                  </a:lnTo>
                  <a:cubicBezTo>
                    <a:pt x="230791" y="1684592"/>
                    <a:pt x="225838" y="1696593"/>
                    <a:pt x="216980" y="1705451"/>
                  </a:cubicBezTo>
                  <a:lnTo>
                    <a:pt x="94678" y="1827848"/>
                  </a:lnTo>
                  <a:lnTo>
                    <a:pt x="94678" y="5113687"/>
                  </a:lnTo>
                  <a:lnTo>
                    <a:pt x="1244251" y="5113687"/>
                  </a:lnTo>
                  <a:lnTo>
                    <a:pt x="1372457" y="4985481"/>
                  </a:lnTo>
                  <a:cubicBezTo>
                    <a:pt x="1381316" y="4976622"/>
                    <a:pt x="1393412" y="4971574"/>
                    <a:pt x="1405985" y="4971574"/>
                  </a:cubicBezTo>
                  <a:lnTo>
                    <a:pt x="2431923" y="4971574"/>
                  </a:lnTo>
                  <a:cubicBezTo>
                    <a:pt x="2444496" y="4971574"/>
                    <a:pt x="2456498" y="4976622"/>
                    <a:pt x="2465451" y="4985481"/>
                  </a:cubicBezTo>
                  <a:lnTo>
                    <a:pt x="2593467" y="511368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>
                <a:latin typeface="Agency FB" panose="020B0503020202020204" pitchFamily="34" charset="0"/>
              </a:endParaRPr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7394816E-D75E-4AB0-8282-A45595A3B662}"/>
                </a:ext>
              </a:extLst>
            </p:cNvPr>
            <p:cNvSpPr/>
            <p:nvPr/>
          </p:nvSpPr>
          <p:spPr>
            <a:xfrm>
              <a:off x="1362075" y="1238154"/>
              <a:ext cx="9469850" cy="5208460"/>
            </a:xfrm>
            <a:custGeom>
              <a:avLst/>
              <a:gdLst>
                <a:gd name="connsiteX0" fmla="*/ 7605141 w 9469850"/>
                <a:gd name="connsiteY0" fmla="*/ 5208461 h 5208460"/>
                <a:gd name="connsiteX1" fmla="*/ 2573846 w 9469850"/>
                <a:gd name="connsiteY1" fmla="*/ 5208461 h 5208460"/>
                <a:gd name="connsiteX2" fmla="*/ 2540413 w 9469850"/>
                <a:gd name="connsiteY2" fmla="*/ 5194554 h 5208460"/>
                <a:gd name="connsiteX3" fmla="*/ 2412206 w 9469850"/>
                <a:gd name="connsiteY3" fmla="*/ 5066443 h 5208460"/>
                <a:gd name="connsiteX4" fmla="*/ 1425512 w 9469850"/>
                <a:gd name="connsiteY4" fmla="*/ 5066443 h 5208460"/>
                <a:gd name="connsiteX5" fmla="*/ 1297305 w 9469850"/>
                <a:gd name="connsiteY5" fmla="*/ 5194554 h 5208460"/>
                <a:gd name="connsiteX6" fmla="*/ 1263872 w 9469850"/>
                <a:gd name="connsiteY6" fmla="*/ 5208461 h 5208460"/>
                <a:gd name="connsiteX7" fmla="*/ 47339 w 9469850"/>
                <a:gd name="connsiteY7" fmla="*/ 5208461 h 5208460"/>
                <a:gd name="connsiteX8" fmla="*/ 0 w 9469850"/>
                <a:gd name="connsiteY8" fmla="*/ 5161122 h 5208460"/>
                <a:gd name="connsiteX9" fmla="*/ 0 w 9469850"/>
                <a:gd name="connsiteY9" fmla="*/ 1808321 h 5208460"/>
                <a:gd name="connsiteX10" fmla="*/ 13811 w 9469850"/>
                <a:gd name="connsiteY10" fmla="*/ 1774793 h 5208460"/>
                <a:gd name="connsiteX11" fmla="*/ 136112 w 9469850"/>
                <a:gd name="connsiteY11" fmla="*/ 1652397 h 5208460"/>
                <a:gd name="connsiteX12" fmla="*/ 136112 w 9469850"/>
                <a:gd name="connsiteY12" fmla="*/ 1092422 h 5208460"/>
                <a:gd name="connsiteX13" fmla="*/ 13907 w 9469850"/>
                <a:gd name="connsiteY13" fmla="*/ 970121 h 5208460"/>
                <a:gd name="connsiteX14" fmla="*/ 0 w 9469850"/>
                <a:gd name="connsiteY14" fmla="*/ 936689 h 5208460"/>
                <a:gd name="connsiteX15" fmla="*/ 0 w 9469850"/>
                <a:gd name="connsiteY15" fmla="*/ 47339 h 5208460"/>
                <a:gd name="connsiteX16" fmla="*/ 47339 w 9469850"/>
                <a:gd name="connsiteY16" fmla="*/ 0 h 5208460"/>
                <a:gd name="connsiteX17" fmla="*/ 9422511 w 9469850"/>
                <a:gd name="connsiteY17" fmla="*/ 0 h 5208460"/>
                <a:gd name="connsiteX18" fmla="*/ 9469850 w 9469850"/>
                <a:gd name="connsiteY18" fmla="*/ 47339 h 5208460"/>
                <a:gd name="connsiteX19" fmla="*/ 9469850 w 9469850"/>
                <a:gd name="connsiteY19" fmla="*/ 1368933 h 5208460"/>
                <a:gd name="connsiteX20" fmla="*/ 9455944 w 9469850"/>
                <a:gd name="connsiteY20" fmla="*/ 1402461 h 5208460"/>
                <a:gd name="connsiteX21" fmla="*/ 9343358 w 9469850"/>
                <a:gd name="connsiteY21" fmla="*/ 1515047 h 5208460"/>
                <a:gd name="connsiteX22" fmla="*/ 9343358 w 9469850"/>
                <a:gd name="connsiteY22" fmla="*/ 2280761 h 5208460"/>
                <a:gd name="connsiteX23" fmla="*/ 9455944 w 9469850"/>
                <a:gd name="connsiteY23" fmla="*/ 2393347 h 5208460"/>
                <a:gd name="connsiteX24" fmla="*/ 9469850 w 9469850"/>
                <a:gd name="connsiteY24" fmla="*/ 2426780 h 5208460"/>
                <a:gd name="connsiteX25" fmla="*/ 9469850 w 9469850"/>
                <a:gd name="connsiteY25" fmla="*/ 3343656 h 5208460"/>
                <a:gd name="connsiteX26" fmla="*/ 9455944 w 9469850"/>
                <a:gd name="connsiteY26" fmla="*/ 3377089 h 5208460"/>
                <a:gd name="connsiteX27" fmla="*/ 7638574 w 9469850"/>
                <a:gd name="connsiteY27" fmla="*/ 5194459 h 5208460"/>
                <a:gd name="connsiteX28" fmla="*/ 7605141 w 9469850"/>
                <a:gd name="connsiteY28" fmla="*/ 5208461 h 5208460"/>
                <a:gd name="connsiteX29" fmla="*/ 2593467 w 9469850"/>
                <a:gd name="connsiteY29" fmla="*/ 5113687 h 5208460"/>
                <a:gd name="connsiteX30" fmla="*/ 7585424 w 9469850"/>
                <a:gd name="connsiteY30" fmla="*/ 5113687 h 5208460"/>
                <a:gd name="connsiteX31" fmla="*/ 9375077 w 9469850"/>
                <a:gd name="connsiteY31" fmla="*/ 3324035 h 5208460"/>
                <a:gd name="connsiteX32" fmla="*/ 9375077 w 9469850"/>
                <a:gd name="connsiteY32" fmla="*/ 2446401 h 5208460"/>
                <a:gd name="connsiteX33" fmla="*/ 9262491 w 9469850"/>
                <a:gd name="connsiteY33" fmla="*/ 2333816 h 5208460"/>
                <a:gd name="connsiteX34" fmla="*/ 9248584 w 9469850"/>
                <a:gd name="connsiteY34" fmla="*/ 2300383 h 5208460"/>
                <a:gd name="connsiteX35" fmla="*/ 9248584 w 9469850"/>
                <a:gd name="connsiteY35" fmla="*/ 1495425 h 5208460"/>
                <a:gd name="connsiteX36" fmla="*/ 9262491 w 9469850"/>
                <a:gd name="connsiteY36" fmla="*/ 1461992 h 5208460"/>
                <a:gd name="connsiteX37" fmla="*/ 9375077 w 9469850"/>
                <a:gd name="connsiteY37" fmla="*/ 1349407 h 5208460"/>
                <a:gd name="connsiteX38" fmla="*/ 9375077 w 9469850"/>
                <a:gd name="connsiteY38" fmla="*/ 94679 h 5208460"/>
                <a:gd name="connsiteX39" fmla="*/ 94678 w 9469850"/>
                <a:gd name="connsiteY39" fmla="*/ 94679 h 5208460"/>
                <a:gd name="connsiteX40" fmla="*/ 94678 w 9469850"/>
                <a:gd name="connsiteY40" fmla="*/ 917067 h 5208460"/>
                <a:gd name="connsiteX41" fmla="*/ 216980 w 9469850"/>
                <a:gd name="connsiteY41" fmla="*/ 1039368 h 5208460"/>
                <a:gd name="connsiteX42" fmla="*/ 230791 w 9469850"/>
                <a:gd name="connsiteY42" fmla="*/ 1072801 h 5208460"/>
                <a:gd name="connsiteX43" fmla="*/ 230791 w 9469850"/>
                <a:gd name="connsiteY43" fmla="*/ 1672019 h 5208460"/>
                <a:gd name="connsiteX44" fmla="*/ 216980 w 9469850"/>
                <a:gd name="connsiteY44" fmla="*/ 1705451 h 5208460"/>
                <a:gd name="connsiteX45" fmla="*/ 94678 w 9469850"/>
                <a:gd name="connsiteY45" fmla="*/ 1827848 h 5208460"/>
                <a:gd name="connsiteX46" fmla="*/ 94678 w 9469850"/>
                <a:gd name="connsiteY46" fmla="*/ 5113687 h 5208460"/>
                <a:gd name="connsiteX47" fmla="*/ 1244251 w 9469850"/>
                <a:gd name="connsiteY47" fmla="*/ 5113687 h 5208460"/>
                <a:gd name="connsiteX48" fmla="*/ 1372457 w 9469850"/>
                <a:gd name="connsiteY48" fmla="*/ 4985481 h 5208460"/>
                <a:gd name="connsiteX49" fmla="*/ 1405985 w 9469850"/>
                <a:gd name="connsiteY49" fmla="*/ 4971574 h 5208460"/>
                <a:gd name="connsiteX50" fmla="*/ 2431923 w 9469850"/>
                <a:gd name="connsiteY50" fmla="*/ 4971574 h 5208460"/>
                <a:gd name="connsiteX51" fmla="*/ 2465451 w 9469850"/>
                <a:gd name="connsiteY51" fmla="*/ 4985481 h 5208460"/>
                <a:gd name="connsiteX52" fmla="*/ 2593467 w 9469850"/>
                <a:gd name="connsiteY52" fmla="*/ 5113687 h 5208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9469850" h="5208460">
                  <a:moveTo>
                    <a:pt x="7605141" y="5208461"/>
                  </a:moveTo>
                  <a:lnTo>
                    <a:pt x="2573846" y="5208461"/>
                  </a:lnTo>
                  <a:cubicBezTo>
                    <a:pt x="2561273" y="5208461"/>
                    <a:pt x="2549271" y="5203413"/>
                    <a:pt x="2540413" y="5194554"/>
                  </a:cubicBezTo>
                  <a:lnTo>
                    <a:pt x="2412206" y="5066443"/>
                  </a:lnTo>
                  <a:lnTo>
                    <a:pt x="1425512" y="5066443"/>
                  </a:lnTo>
                  <a:lnTo>
                    <a:pt x="1297305" y="5194554"/>
                  </a:lnTo>
                  <a:cubicBezTo>
                    <a:pt x="1288447" y="5203413"/>
                    <a:pt x="1276350" y="5208461"/>
                    <a:pt x="1263872" y="5208461"/>
                  </a:cubicBezTo>
                  <a:lnTo>
                    <a:pt x="47339" y="5208461"/>
                  </a:lnTo>
                  <a:cubicBezTo>
                    <a:pt x="21146" y="5208461"/>
                    <a:pt x="0" y="5187220"/>
                    <a:pt x="0" y="5161122"/>
                  </a:cubicBezTo>
                  <a:lnTo>
                    <a:pt x="0" y="1808321"/>
                  </a:lnTo>
                  <a:cubicBezTo>
                    <a:pt x="0" y="1795748"/>
                    <a:pt x="4953" y="1783747"/>
                    <a:pt x="13811" y="1774793"/>
                  </a:cubicBezTo>
                  <a:lnTo>
                    <a:pt x="136112" y="1652397"/>
                  </a:lnTo>
                  <a:lnTo>
                    <a:pt x="136112" y="1092422"/>
                  </a:lnTo>
                  <a:lnTo>
                    <a:pt x="13907" y="970121"/>
                  </a:lnTo>
                  <a:cubicBezTo>
                    <a:pt x="5048" y="961263"/>
                    <a:pt x="0" y="949166"/>
                    <a:pt x="0" y="936689"/>
                  </a:cubicBezTo>
                  <a:lnTo>
                    <a:pt x="0" y="47339"/>
                  </a:lnTo>
                  <a:cubicBezTo>
                    <a:pt x="0" y="21146"/>
                    <a:pt x="21241" y="0"/>
                    <a:pt x="47339" y="0"/>
                  </a:cubicBezTo>
                  <a:lnTo>
                    <a:pt x="9422511" y="0"/>
                  </a:lnTo>
                  <a:cubicBezTo>
                    <a:pt x="9448609" y="0"/>
                    <a:pt x="9469850" y="21146"/>
                    <a:pt x="9469850" y="47339"/>
                  </a:cubicBezTo>
                  <a:lnTo>
                    <a:pt x="9469850" y="1368933"/>
                  </a:lnTo>
                  <a:cubicBezTo>
                    <a:pt x="9469850" y="1381506"/>
                    <a:pt x="9464897" y="1393508"/>
                    <a:pt x="9455944" y="1402461"/>
                  </a:cubicBezTo>
                  <a:lnTo>
                    <a:pt x="9343358" y="1515047"/>
                  </a:lnTo>
                  <a:lnTo>
                    <a:pt x="9343358" y="2280761"/>
                  </a:lnTo>
                  <a:lnTo>
                    <a:pt x="9455944" y="2393347"/>
                  </a:lnTo>
                  <a:cubicBezTo>
                    <a:pt x="9464802" y="2402205"/>
                    <a:pt x="9469850" y="2414302"/>
                    <a:pt x="9469850" y="2426780"/>
                  </a:cubicBezTo>
                  <a:lnTo>
                    <a:pt x="9469850" y="3343656"/>
                  </a:lnTo>
                  <a:cubicBezTo>
                    <a:pt x="9469850" y="3356229"/>
                    <a:pt x="9464897" y="3368231"/>
                    <a:pt x="9455944" y="3377089"/>
                  </a:cubicBezTo>
                  <a:lnTo>
                    <a:pt x="7638574" y="5194459"/>
                  </a:lnTo>
                  <a:cubicBezTo>
                    <a:pt x="7629716" y="5203413"/>
                    <a:pt x="7617619" y="5208461"/>
                    <a:pt x="7605141" y="5208461"/>
                  </a:cubicBezTo>
                  <a:close/>
                  <a:moveTo>
                    <a:pt x="2593467" y="5113687"/>
                  </a:moveTo>
                  <a:lnTo>
                    <a:pt x="7585424" y="5113687"/>
                  </a:lnTo>
                  <a:lnTo>
                    <a:pt x="9375077" y="3324035"/>
                  </a:lnTo>
                  <a:lnTo>
                    <a:pt x="9375077" y="2446401"/>
                  </a:lnTo>
                  <a:lnTo>
                    <a:pt x="9262491" y="2333816"/>
                  </a:lnTo>
                  <a:cubicBezTo>
                    <a:pt x="9253633" y="2324957"/>
                    <a:pt x="9248584" y="2312861"/>
                    <a:pt x="9248584" y="2300383"/>
                  </a:cubicBezTo>
                  <a:lnTo>
                    <a:pt x="9248584" y="1495425"/>
                  </a:lnTo>
                  <a:cubicBezTo>
                    <a:pt x="9248584" y="1482852"/>
                    <a:pt x="9253538" y="1470851"/>
                    <a:pt x="9262491" y="1461992"/>
                  </a:cubicBezTo>
                  <a:lnTo>
                    <a:pt x="9375077" y="1349407"/>
                  </a:lnTo>
                  <a:lnTo>
                    <a:pt x="9375077" y="94679"/>
                  </a:lnTo>
                  <a:lnTo>
                    <a:pt x="94678" y="94679"/>
                  </a:lnTo>
                  <a:lnTo>
                    <a:pt x="94678" y="917067"/>
                  </a:lnTo>
                  <a:lnTo>
                    <a:pt x="216980" y="1039368"/>
                  </a:lnTo>
                  <a:cubicBezTo>
                    <a:pt x="225838" y="1048226"/>
                    <a:pt x="230791" y="1060323"/>
                    <a:pt x="230791" y="1072801"/>
                  </a:cubicBezTo>
                  <a:lnTo>
                    <a:pt x="230791" y="1672019"/>
                  </a:lnTo>
                  <a:cubicBezTo>
                    <a:pt x="230791" y="1684592"/>
                    <a:pt x="225838" y="1696593"/>
                    <a:pt x="216980" y="1705451"/>
                  </a:cubicBezTo>
                  <a:lnTo>
                    <a:pt x="94678" y="1827848"/>
                  </a:lnTo>
                  <a:lnTo>
                    <a:pt x="94678" y="5113687"/>
                  </a:lnTo>
                  <a:lnTo>
                    <a:pt x="1244251" y="5113687"/>
                  </a:lnTo>
                  <a:lnTo>
                    <a:pt x="1372457" y="4985481"/>
                  </a:lnTo>
                  <a:cubicBezTo>
                    <a:pt x="1381316" y="4976622"/>
                    <a:pt x="1393412" y="4971574"/>
                    <a:pt x="1405985" y="4971574"/>
                  </a:cubicBezTo>
                  <a:lnTo>
                    <a:pt x="2431923" y="4971574"/>
                  </a:lnTo>
                  <a:cubicBezTo>
                    <a:pt x="2444496" y="4971574"/>
                    <a:pt x="2456498" y="4976622"/>
                    <a:pt x="2465451" y="4985481"/>
                  </a:cubicBezTo>
                  <a:lnTo>
                    <a:pt x="2593467" y="511368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>
                <a:latin typeface="Agency FB" panose="020B0503020202020204" pitchFamily="34" charset="0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F2C366A8-3045-4986-A4FE-AC36B2788E1C}"/>
                </a:ext>
              </a:extLst>
            </p:cNvPr>
            <p:cNvSpPr/>
            <p:nvPr/>
          </p:nvSpPr>
          <p:spPr>
            <a:xfrm>
              <a:off x="9268587" y="4883086"/>
              <a:ext cx="1515998" cy="1516189"/>
            </a:xfrm>
            <a:custGeom>
              <a:avLst/>
              <a:gdLst>
                <a:gd name="connsiteX0" fmla="*/ 0 w 1515998"/>
                <a:gd name="connsiteY0" fmla="*/ 1516190 h 1516189"/>
                <a:gd name="connsiteX1" fmla="*/ 1515999 w 1515998"/>
                <a:gd name="connsiteY1" fmla="*/ 0 h 1516189"/>
                <a:gd name="connsiteX2" fmla="*/ 1515999 w 1515998"/>
                <a:gd name="connsiteY2" fmla="*/ 1516190 h 1516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15998" h="1516189">
                  <a:moveTo>
                    <a:pt x="0" y="1516190"/>
                  </a:moveTo>
                  <a:lnTo>
                    <a:pt x="1515999" y="0"/>
                  </a:lnTo>
                  <a:lnTo>
                    <a:pt x="1515999" y="151619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>
                <a:latin typeface="Agency FB" panose="020B0503020202020204" pitchFamily="34" charset="0"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ED9A3DFA-298B-4FCE-9E8F-91256634B881}"/>
                </a:ext>
              </a:extLst>
            </p:cNvPr>
            <p:cNvSpPr/>
            <p:nvPr/>
          </p:nvSpPr>
          <p:spPr>
            <a:xfrm>
              <a:off x="9268587" y="4883086"/>
              <a:ext cx="1515998" cy="1516189"/>
            </a:xfrm>
            <a:custGeom>
              <a:avLst/>
              <a:gdLst>
                <a:gd name="connsiteX0" fmla="*/ 0 w 1515998"/>
                <a:gd name="connsiteY0" fmla="*/ 1516190 h 1516189"/>
                <a:gd name="connsiteX1" fmla="*/ 1515999 w 1515998"/>
                <a:gd name="connsiteY1" fmla="*/ 0 h 1516189"/>
                <a:gd name="connsiteX2" fmla="*/ 1515999 w 1515998"/>
                <a:gd name="connsiteY2" fmla="*/ 1516190 h 1516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15998" h="1516189">
                  <a:moveTo>
                    <a:pt x="0" y="1516190"/>
                  </a:moveTo>
                  <a:lnTo>
                    <a:pt x="1515999" y="0"/>
                  </a:lnTo>
                  <a:lnTo>
                    <a:pt x="1515999" y="151619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>
                <a:latin typeface="Agency FB" panose="020B0503020202020204" pitchFamily="34" charset="0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20CF265B-107B-4E75-9E6E-6301FD014A9C}"/>
                </a:ext>
              </a:extLst>
            </p:cNvPr>
            <p:cNvSpPr/>
            <p:nvPr/>
          </p:nvSpPr>
          <p:spPr>
            <a:xfrm>
              <a:off x="1480661" y="456914"/>
              <a:ext cx="1153382" cy="615505"/>
            </a:xfrm>
            <a:custGeom>
              <a:avLst/>
              <a:gdLst>
                <a:gd name="connsiteX0" fmla="*/ 1153382 w 1153382"/>
                <a:gd name="connsiteY0" fmla="*/ 0 h 615505"/>
                <a:gd name="connsiteX1" fmla="*/ 537782 w 1153382"/>
                <a:gd name="connsiteY1" fmla="*/ 615505 h 615505"/>
                <a:gd name="connsiteX2" fmla="*/ 0 w 1153382"/>
                <a:gd name="connsiteY2" fmla="*/ 615505 h 615505"/>
                <a:gd name="connsiteX3" fmla="*/ 615601 w 1153382"/>
                <a:gd name="connsiteY3" fmla="*/ 0 h 615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53382" h="615505">
                  <a:moveTo>
                    <a:pt x="1153382" y="0"/>
                  </a:moveTo>
                  <a:lnTo>
                    <a:pt x="537782" y="615505"/>
                  </a:lnTo>
                  <a:lnTo>
                    <a:pt x="0" y="615505"/>
                  </a:lnTo>
                  <a:lnTo>
                    <a:pt x="615601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>
                <a:latin typeface="Agency FB" panose="020B0503020202020204" pitchFamily="34" charset="0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56E89A15-ED3C-467F-AABD-35904C3B7631}"/>
                </a:ext>
              </a:extLst>
            </p:cNvPr>
            <p:cNvSpPr/>
            <p:nvPr/>
          </p:nvSpPr>
          <p:spPr>
            <a:xfrm>
              <a:off x="2319813" y="456914"/>
              <a:ext cx="1167955" cy="615505"/>
            </a:xfrm>
            <a:custGeom>
              <a:avLst/>
              <a:gdLst>
                <a:gd name="connsiteX0" fmla="*/ 1167956 w 1167955"/>
                <a:gd name="connsiteY0" fmla="*/ 0 h 615505"/>
                <a:gd name="connsiteX1" fmla="*/ 552355 w 1167955"/>
                <a:gd name="connsiteY1" fmla="*/ 615505 h 615505"/>
                <a:gd name="connsiteX2" fmla="*/ 0 w 1167955"/>
                <a:gd name="connsiteY2" fmla="*/ 615505 h 615505"/>
                <a:gd name="connsiteX3" fmla="*/ 615601 w 1167955"/>
                <a:gd name="connsiteY3" fmla="*/ 0 h 615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955" h="615505">
                  <a:moveTo>
                    <a:pt x="1167956" y="0"/>
                  </a:moveTo>
                  <a:lnTo>
                    <a:pt x="552355" y="615505"/>
                  </a:lnTo>
                  <a:lnTo>
                    <a:pt x="0" y="615505"/>
                  </a:lnTo>
                  <a:lnTo>
                    <a:pt x="615601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>
                <a:latin typeface="Agency FB" panose="020B0503020202020204" pitchFamily="34" charset="0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21A9657-FC96-4507-9C19-8C3B6CAEA938}"/>
                </a:ext>
              </a:extLst>
            </p:cNvPr>
            <p:cNvSpPr/>
            <p:nvPr/>
          </p:nvSpPr>
          <p:spPr>
            <a:xfrm>
              <a:off x="3173539" y="456914"/>
              <a:ext cx="1153287" cy="615505"/>
            </a:xfrm>
            <a:custGeom>
              <a:avLst/>
              <a:gdLst>
                <a:gd name="connsiteX0" fmla="*/ 1153287 w 1153287"/>
                <a:gd name="connsiteY0" fmla="*/ 0 h 615505"/>
                <a:gd name="connsiteX1" fmla="*/ 537782 w 1153287"/>
                <a:gd name="connsiteY1" fmla="*/ 615505 h 615505"/>
                <a:gd name="connsiteX2" fmla="*/ 0 w 1153287"/>
                <a:gd name="connsiteY2" fmla="*/ 615505 h 615505"/>
                <a:gd name="connsiteX3" fmla="*/ 615601 w 1153287"/>
                <a:gd name="connsiteY3" fmla="*/ 0 h 615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53287" h="615505">
                  <a:moveTo>
                    <a:pt x="1153287" y="0"/>
                  </a:moveTo>
                  <a:lnTo>
                    <a:pt x="537782" y="615505"/>
                  </a:lnTo>
                  <a:lnTo>
                    <a:pt x="0" y="615505"/>
                  </a:lnTo>
                  <a:lnTo>
                    <a:pt x="615601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>
                <a:latin typeface="Agency FB" panose="020B0503020202020204" pitchFamily="34" charset="0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E235874-8C1A-4AC6-9E1A-42CB8B13AA65}"/>
                </a:ext>
              </a:extLst>
            </p:cNvPr>
            <p:cNvSpPr/>
            <p:nvPr/>
          </p:nvSpPr>
          <p:spPr>
            <a:xfrm>
              <a:off x="4012691" y="456914"/>
              <a:ext cx="1167860" cy="615505"/>
            </a:xfrm>
            <a:custGeom>
              <a:avLst/>
              <a:gdLst>
                <a:gd name="connsiteX0" fmla="*/ 1167860 w 1167860"/>
                <a:gd name="connsiteY0" fmla="*/ 0 h 615505"/>
                <a:gd name="connsiteX1" fmla="*/ 552355 w 1167860"/>
                <a:gd name="connsiteY1" fmla="*/ 615505 h 615505"/>
                <a:gd name="connsiteX2" fmla="*/ 0 w 1167860"/>
                <a:gd name="connsiteY2" fmla="*/ 615505 h 615505"/>
                <a:gd name="connsiteX3" fmla="*/ 615505 w 1167860"/>
                <a:gd name="connsiteY3" fmla="*/ 0 h 615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860" h="615505">
                  <a:moveTo>
                    <a:pt x="1167860" y="0"/>
                  </a:moveTo>
                  <a:lnTo>
                    <a:pt x="552355" y="615505"/>
                  </a:lnTo>
                  <a:lnTo>
                    <a:pt x="0" y="615505"/>
                  </a:lnTo>
                  <a:lnTo>
                    <a:pt x="615505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>
                <a:latin typeface="Agency FB" panose="020B0503020202020204" pitchFamily="34" charset="0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20E812E7-428B-4173-B752-19EF94B9489A}"/>
                </a:ext>
              </a:extLst>
            </p:cNvPr>
            <p:cNvSpPr/>
            <p:nvPr/>
          </p:nvSpPr>
          <p:spPr>
            <a:xfrm>
              <a:off x="4866417" y="456914"/>
              <a:ext cx="1165098" cy="615505"/>
            </a:xfrm>
            <a:custGeom>
              <a:avLst/>
              <a:gdLst>
                <a:gd name="connsiteX0" fmla="*/ 1165098 w 1165098"/>
                <a:gd name="connsiteY0" fmla="*/ 0 h 615505"/>
                <a:gd name="connsiteX1" fmla="*/ 549592 w 1165098"/>
                <a:gd name="connsiteY1" fmla="*/ 615505 h 615505"/>
                <a:gd name="connsiteX2" fmla="*/ 0 w 1165098"/>
                <a:gd name="connsiteY2" fmla="*/ 615505 h 615505"/>
                <a:gd name="connsiteX3" fmla="*/ 615505 w 1165098"/>
                <a:gd name="connsiteY3" fmla="*/ 0 h 615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5098" h="615505">
                  <a:moveTo>
                    <a:pt x="1165098" y="0"/>
                  </a:moveTo>
                  <a:lnTo>
                    <a:pt x="549592" y="615505"/>
                  </a:lnTo>
                  <a:lnTo>
                    <a:pt x="0" y="615505"/>
                  </a:lnTo>
                  <a:lnTo>
                    <a:pt x="615505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>
                <a:latin typeface="Agency FB" panose="020B0503020202020204" pitchFamily="34" charset="0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66AD88D-213F-437A-A5BD-933FF641DD96}"/>
                </a:ext>
              </a:extLst>
            </p:cNvPr>
            <p:cNvSpPr/>
            <p:nvPr/>
          </p:nvSpPr>
          <p:spPr>
            <a:xfrm>
              <a:off x="5717381" y="456914"/>
              <a:ext cx="1167955" cy="615505"/>
            </a:xfrm>
            <a:custGeom>
              <a:avLst/>
              <a:gdLst>
                <a:gd name="connsiteX0" fmla="*/ 1167956 w 1167955"/>
                <a:gd name="connsiteY0" fmla="*/ 0 h 615505"/>
                <a:gd name="connsiteX1" fmla="*/ 552450 w 1167955"/>
                <a:gd name="connsiteY1" fmla="*/ 615505 h 615505"/>
                <a:gd name="connsiteX2" fmla="*/ 0 w 1167955"/>
                <a:gd name="connsiteY2" fmla="*/ 615505 h 615505"/>
                <a:gd name="connsiteX3" fmla="*/ 615505 w 1167955"/>
                <a:gd name="connsiteY3" fmla="*/ 0 h 615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955" h="615505">
                  <a:moveTo>
                    <a:pt x="1167956" y="0"/>
                  </a:moveTo>
                  <a:lnTo>
                    <a:pt x="552450" y="615505"/>
                  </a:lnTo>
                  <a:lnTo>
                    <a:pt x="0" y="615505"/>
                  </a:lnTo>
                  <a:lnTo>
                    <a:pt x="615505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>
                <a:latin typeface="Agency FB" panose="020B0503020202020204" pitchFamily="34" charset="0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0BE8EA3-B94C-480B-A301-818335D87C57}"/>
                </a:ext>
              </a:extLst>
            </p:cNvPr>
            <p:cNvSpPr/>
            <p:nvPr/>
          </p:nvSpPr>
          <p:spPr>
            <a:xfrm>
              <a:off x="6571107" y="456914"/>
              <a:ext cx="1153287" cy="615505"/>
            </a:xfrm>
            <a:custGeom>
              <a:avLst/>
              <a:gdLst>
                <a:gd name="connsiteX0" fmla="*/ 1153287 w 1153287"/>
                <a:gd name="connsiteY0" fmla="*/ 0 h 615505"/>
                <a:gd name="connsiteX1" fmla="*/ 537782 w 1153287"/>
                <a:gd name="connsiteY1" fmla="*/ 615505 h 615505"/>
                <a:gd name="connsiteX2" fmla="*/ 0 w 1153287"/>
                <a:gd name="connsiteY2" fmla="*/ 615505 h 615505"/>
                <a:gd name="connsiteX3" fmla="*/ 615505 w 1153287"/>
                <a:gd name="connsiteY3" fmla="*/ 0 h 615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53287" h="615505">
                  <a:moveTo>
                    <a:pt x="1153287" y="0"/>
                  </a:moveTo>
                  <a:lnTo>
                    <a:pt x="537782" y="615505"/>
                  </a:lnTo>
                  <a:lnTo>
                    <a:pt x="0" y="615505"/>
                  </a:lnTo>
                  <a:lnTo>
                    <a:pt x="615505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>
                <a:latin typeface="Agency FB" panose="020B0503020202020204" pitchFamily="34" charset="0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426FEF-6B7D-4443-B6B4-7BD1D531D748}"/>
                </a:ext>
              </a:extLst>
            </p:cNvPr>
            <p:cNvSpPr/>
            <p:nvPr/>
          </p:nvSpPr>
          <p:spPr>
            <a:xfrm>
              <a:off x="7410259" y="456914"/>
              <a:ext cx="1217200" cy="615505"/>
            </a:xfrm>
            <a:custGeom>
              <a:avLst/>
              <a:gdLst>
                <a:gd name="connsiteX0" fmla="*/ 1217200 w 1217200"/>
                <a:gd name="connsiteY0" fmla="*/ 0 h 615505"/>
                <a:gd name="connsiteX1" fmla="*/ 601695 w 1217200"/>
                <a:gd name="connsiteY1" fmla="*/ 615505 h 615505"/>
                <a:gd name="connsiteX2" fmla="*/ 0 w 1217200"/>
                <a:gd name="connsiteY2" fmla="*/ 615505 h 615505"/>
                <a:gd name="connsiteX3" fmla="*/ 615505 w 1217200"/>
                <a:gd name="connsiteY3" fmla="*/ 0 h 615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7200" h="615505">
                  <a:moveTo>
                    <a:pt x="1217200" y="0"/>
                  </a:moveTo>
                  <a:lnTo>
                    <a:pt x="601695" y="615505"/>
                  </a:lnTo>
                  <a:lnTo>
                    <a:pt x="0" y="615505"/>
                  </a:lnTo>
                  <a:lnTo>
                    <a:pt x="615505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>
                <a:latin typeface="Agency FB" panose="020B0503020202020204" pitchFamily="34" charset="0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DFD4E275-66DA-4581-9194-7B5BCFF7D675}"/>
                </a:ext>
              </a:extLst>
            </p:cNvPr>
            <p:cNvSpPr/>
            <p:nvPr/>
          </p:nvSpPr>
          <p:spPr>
            <a:xfrm>
              <a:off x="1480661" y="456914"/>
              <a:ext cx="1153382" cy="615505"/>
            </a:xfrm>
            <a:custGeom>
              <a:avLst/>
              <a:gdLst>
                <a:gd name="connsiteX0" fmla="*/ 1153382 w 1153382"/>
                <a:gd name="connsiteY0" fmla="*/ 0 h 615505"/>
                <a:gd name="connsiteX1" fmla="*/ 537782 w 1153382"/>
                <a:gd name="connsiteY1" fmla="*/ 615505 h 615505"/>
                <a:gd name="connsiteX2" fmla="*/ 0 w 1153382"/>
                <a:gd name="connsiteY2" fmla="*/ 615505 h 615505"/>
                <a:gd name="connsiteX3" fmla="*/ 615601 w 1153382"/>
                <a:gd name="connsiteY3" fmla="*/ 0 h 615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53382" h="615505">
                  <a:moveTo>
                    <a:pt x="1153382" y="0"/>
                  </a:moveTo>
                  <a:lnTo>
                    <a:pt x="537782" y="615505"/>
                  </a:lnTo>
                  <a:lnTo>
                    <a:pt x="0" y="615505"/>
                  </a:lnTo>
                  <a:lnTo>
                    <a:pt x="615601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>
                <a:latin typeface="Agency FB" panose="020B0503020202020204" pitchFamily="34" charset="0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77F29021-739A-4A65-986E-263742C5ED13}"/>
                </a:ext>
              </a:extLst>
            </p:cNvPr>
            <p:cNvSpPr/>
            <p:nvPr/>
          </p:nvSpPr>
          <p:spPr>
            <a:xfrm>
              <a:off x="2319813" y="456914"/>
              <a:ext cx="1167955" cy="615505"/>
            </a:xfrm>
            <a:custGeom>
              <a:avLst/>
              <a:gdLst>
                <a:gd name="connsiteX0" fmla="*/ 1167956 w 1167955"/>
                <a:gd name="connsiteY0" fmla="*/ 0 h 615505"/>
                <a:gd name="connsiteX1" fmla="*/ 552355 w 1167955"/>
                <a:gd name="connsiteY1" fmla="*/ 615505 h 615505"/>
                <a:gd name="connsiteX2" fmla="*/ 0 w 1167955"/>
                <a:gd name="connsiteY2" fmla="*/ 615505 h 615505"/>
                <a:gd name="connsiteX3" fmla="*/ 615601 w 1167955"/>
                <a:gd name="connsiteY3" fmla="*/ 0 h 615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955" h="615505">
                  <a:moveTo>
                    <a:pt x="1167956" y="0"/>
                  </a:moveTo>
                  <a:lnTo>
                    <a:pt x="552355" y="615505"/>
                  </a:lnTo>
                  <a:lnTo>
                    <a:pt x="0" y="615505"/>
                  </a:lnTo>
                  <a:lnTo>
                    <a:pt x="615601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>
                <a:latin typeface="Agency FB" panose="020B0503020202020204" pitchFamily="34" charset="0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DAFEA2EE-03EA-4FF8-AFA6-76868F6C43AE}"/>
                </a:ext>
              </a:extLst>
            </p:cNvPr>
            <p:cNvSpPr/>
            <p:nvPr/>
          </p:nvSpPr>
          <p:spPr>
            <a:xfrm>
              <a:off x="3173539" y="456914"/>
              <a:ext cx="1153287" cy="615505"/>
            </a:xfrm>
            <a:custGeom>
              <a:avLst/>
              <a:gdLst>
                <a:gd name="connsiteX0" fmla="*/ 1153287 w 1153287"/>
                <a:gd name="connsiteY0" fmla="*/ 0 h 615505"/>
                <a:gd name="connsiteX1" fmla="*/ 537782 w 1153287"/>
                <a:gd name="connsiteY1" fmla="*/ 615505 h 615505"/>
                <a:gd name="connsiteX2" fmla="*/ 0 w 1153287"/>
                <a:gd name="connsiteY2" fmla="*/ 615505 h 615505"/>
                <a:gd name="connsiteX3" fmla="*/ 615601 w 1153287"/>
                <a:gd name="connsiteY3" fmla="*/ 0 h 615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53287" h="615505">
                  <a:moveTo>
                    <a:pt x="1153287" y="0"/>
                  </a:moveTo>
                  <a:lnTo>
                    <a:pt x="537782" y="615505"/>
                  </a:lnTo>
                  <a:lnTo>
                    <a:pt x="0" y="615505"/>
                  </a:lnTo>
                  <a:lnTo>
                    <a:pt x="615601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>
                <a:latin typeface="Agency FB" panose="020B0503020202020204" pitchFamily="34" charset="0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0AE94DD7-3282-4A6A-A3B3-E52A4C88B24F}"/>
                </a:ext>
              </a:extLst>
            </p:cNvPr>
            <p:cNvSpPr/>
            <p:nvPr/>
          </p:nvSpPr>
          <p:spPr>
            <a:xfrm>
              <a:off x="4012691" y="456914"/>
              <a:ext cx="1167860" cy="615505"/>
            </a:xfrm>
            <a:custGeom>
              <a:avLst/>
              <a:gdLst>
                <a:gd name="connsiteX0" fmla="*/ 1167860 w 1167860"/>
                <a:gd name="connsiteY0" fmla="*/ 0 h 615505"/>
                <a:gd name="connsiteX1" fmla="*/ 552355 w 1167860"/>
                <a:gd name="connsiteY1" fmla="*/ 615505 h 615505"/>
                <a:gd name="connsiteX2" fmla="*/ 0 w 1167860"/>
                <a:gd name="connsiteY2" fmla="*/ 615505 h 615505"/>
                <a:gd name="connsiteX3" fmla="*/ 615505 w 1167860"/>
                <a:gd name="connsiteY3" fmla="*/ 0 h 615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860" h="615505">
                  <a:moveTo>
                    <a:pt x="1167860" y="0"/>
                  </a:moveTo>
                  <a:lnTo>
                    <a:pt x="552355" y="615505"/>
                  </a:lnTo>
                  <a:lnTo>
                    <a:pt x="0" y="615505"/>
                  </a:lnTo>
                  <a:lnTo>
                    <a:pt x="615505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>
                <a:latin typeface="Agency FB" panose="020B0503020202020204" pitchFamily="34" charset="0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8A6D28A7-76F2-4C39-B6D6-42F8DF627028}"/>
                </a:ext>
              </a:extLst>
            </p:cNvPr>
            <p:cNvSpPr/>
            <p:nvPr/>
          </p:nvSpPr>
          <p:spPr>
            <a:xfrm>
              <a:off x="4866417" y="456914"/>
              <a:ext cx="1165098" cy="615505"/>
            </a:xfrm>
            <a:custGeom>
              <a:avLst/>
              <a:gdLst>
                <a:gd name="connsiteX0" fmla="*/ 1165098 w 1165098"/>
                <a:gd name="connsiteY0" fmla="*/ 0 h 615505"/>
                <a:gd name="connsiteX1" fmla="*/ 549592 w 1165098"/>
                <a:gd name="connsiteY1" fmla="*/ 615505 h 615505"/>
                <a:gd name="connsiteX2" fmla="*/ 0 w 1165098"/>
                <a:gd name="connsiteY2" fmla="*/ 615505 h 615505"/>
                <a:gd name="connsiteX3" fmla="*/ 615505 w 1165098"/>
                <a:gd name="connsiteY3" fmla="*/ 0 h 615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5098" h="615505">
                  <a:moveTo>
                    <a:pt x="1165098" y="0"/>
                  </a:moveTo>
                  <a:lnTo>
                    <a:pt x="549592" y="615505"/>
                  </a:lnTo>
                  <a:lnTo>
                    <a:pt x="0" y="615505"/>
                  </a:lnTo>
                  <a:lnTo>
                    <a:pt x="615505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>
                <a:latin typeface="Agency FB" panose="020B0503020202020204" pitchFamily="34" charset="0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1CBB2AF0-FCAD-4C36-A73E-82160DDF6CA3}"/>
                </a:ext>
              </a:extLst>
            </p:cNvPr>
            <p:cNvSpPr/>
            <p:nvPr/>
          </p:nvSpPr>
          <p:spPr>
            <a:xfrm>
              <a:off x="5717381" y="456914"/>
              <a:ext cx="1167955" cy="615505"/>
            </a:xfrm>
            <a:custGeom>
              <a:avLst/>
              <a:gdLst>
                <a:gd name="connsiteX0" fmla="*/ 1167956 w 1167955"/>
                <a:gd name="connsiteY0" fmla="*/ 0 h 615505"/>
                <a:gd name="connsiteX1" fmla="*/ 552450 w 1167955"/>
                <a:gd name="connsiteY1" fmla="*/ 615505 h 615505"/>
                <a:gd name="connsiteX2" fmla="*/ 0 w 1167955"/>
                <a:gd name="connsiteY2" fmla="*/ 615505 h 615505"/>
                <a:gd name="connsiteX3" fmla="*/ 615505 w 1167955"/>
                <a:gd name="connsiteY3" fmla="*/ 0 h 615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955" h="615505">
                  <a:moveTo>
                    <a:pt x="1167956" y="0"/>
                  </a:moveTo>
                  <a:lnTo>
                    <a:pt x="552450" y="615505"/>
                  </a:lnTo>
                  <a:lnTo>
                    <a:pt x="0" y="615505"/>
                  </a:lnTo>
                  <a:lnTo>
                    <a:pt x="615505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>
                <a:latin typeface="Agency FB" panose="020B0503020202020204" pitchFamily="34" charset="0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00190C55-B1C5-4AFA-BFC0-81A1AD7DC5AB}"/>
                </a:ext>
              </a:extLst>
            </p:cNvPr>
            <p:cNvSpPr/>
            <p:nvPr/>
          </p:nvSpPr>
          <p:spPr>
            <a:xfrm>
              <a:off x="6571107" y="456914"/>
              <a:ext cx="1153287" cy="615505"/>
            </a:xfrm>
            <a:custGeom>
              <a:avLst/>
              <a:gdLst>
                <a:gd name="connsiteX0" fmla="*/ 1153287 w 1153287"/>
                <a:gd name="connsiteY0" fmla="*/ 0 h 615505"/>
                <a:gd name="connsiteX1" fmla="*/ 537782 w 1153287"/>
                <a:gd name="connsiteY1" fmla="*/ 615505 h 615505"/>
                <a:gd name="connsiteX2" fmla="*/ 0 w 1153287"/>
                <a:gd name="connsiteY2" fmla="*/ 615505 h 615505"/>
                <a:gd name="connsiteX3" fmla="*/ 615505 w 1153287"/>
                <a:gd name="connsiteY3" fmla="*/ 0 h 615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53287" h="615505">
                  <a:moveTo>
                    <a:pt x="1153287" y="0"/>
                  </a:moveTo>
                  <a:lnTo>
                    <a:pt x="537782" y="615505"/>
                  </a:lnTo>
                  <a:lnTo>
                    <a:pt x="0" y="615505"/>
                  </a:lnTo>
                  <a:lnTo>
                    <a:pt x="615505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>
                <a:latin typeface="Agency FB" panose="020B0503020202020204" pitchFamily="34" charset="0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B2636790-936D-47A3-89C8-DFD976014E8C}"/>
                </a:ext>
              </a:extLst>
            </p:cNvPr>
            <p:cNvSpPr/>
            <p:nvPr/>
          </p:nvSpPr>
          <p:spPr>
            <a:xfrm>
              <a:off x="7410259" y="456914"/>
              <a:ext cx="1217200" cy="615505"/>
            </a:xfrm>
            <a:custGeom>
              <a:avLst/>
              <a:gdLst>
                <a:gd name="connsiteX0" fmla="*/ 1217200 w 1217200"/>
                <a:gd name="connsiteY0" fmla="*/ 0 h 615505"/>
                <a:gd name="connsiteX1" fmla="*/ 601695 w 1217200"/>
                <a:gd name="connsiteY1" fmla="*/ 615505 h 615505"/>
                <a:gd name="connsiteX2" fmla="*/ 0 w 1217200"/>
                <a:gd name="connsiteY2" fmla="*/ 615505 h 615505"/>
                <a:gd name="connsiteX3" fmla="*/ 615505 w 1217200"/>
                <a:gd name="connsiteY3" fmla="*/ 0 h 615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7200" h="615505">
                  <a:moveTo>
                    <a:pt x="1217200" y="0"/>
                  </a:moveTo>
                  <a:lnTo>
                    <a:pt x="601695" y="615505"/>
                  </a:lnTo>
                  <a:lnTo>
                    <a:pt x="0" y="615505"/>
                  </a:lnTo>
                  <a:lnTo>
                    <a:pt x="615505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>
                <a:latin typeface="Agency FB" panose="020B0503020202020204" pitchFamily="34" charset="0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2A0BEA31-217E-4BC3-BC39-29D5CABDC8A3}"/>
                </a:ext>
              </a:extLst>
            </p:cNvPr>
            <p:cNvSpPr/>
            <p:nvPr/>
          </p:nvSpPr>
          <p:spPr>
            <a:xfrm>
              <a:off x="8360780" y="409575"/>
              <a:ext cx="2471050" cy="710183"/>
            </a:xfrm>
            <a:custGeom>
              <a:avLst/>
              <a:gdLst>
                <a:gd name="connsiteX0" fmla="*/ 2423806 w 2471050"/>
                <a:gd name="connsiteY0" fmla="*/ 710184 h 710183"/>
                <a:gd name="connsiteX1" fmla="*/ 47318 w 2471050"/>
                <a:gd name="connsiteY1" fmla="*/ 710184 h 710183"/>
                <a:gd name="connsiteX2" fmla="*/ 3599 w 2471050"/>
                <a:gd name="connsiteY2" fmla="*/ 680942 h 710183"/>
                <a:gd name="connsiteX3" fmla="*/ 13885 w 2471050"/>
                <a:gd name="connsiteY3" fmla="*/ 629317 h 710183"/>
                <a:gd name="connsiteX4" fmla="*/ 629391 w 2471050"/>
                <a:gd name="connsiteY4" fmla="*/ 13811 h 710183"/>
                <a:gd name="connsiteX5" fmla="*/ 662824 w 2471050"/>
                <a:gd name="connsiteY5" fmla="*/ 0 h 710183"/>
                <a:gd name="connsiteX6" fmla="*/ 2423710 w 2471050"/>
                <a:gd name="connsiteY6" fmla="*/ 0 h 710183"/>
                <a:gd name="connsiteX7" fmla="*/ 2471050 w 2471050"/>
                <a:gd name="connsiteY7" fmla="*/ 47339 h 710183"/>
                <a:gd name="connsiteX8" fmla="*/ 2471050 w 2471050"/>
                <a:gd name="connsiteY8" fmla="*/ 662845 h 710183"/>
                <a:gd name="connsiteX9" fmla="*/ 2423806 w 2471050"/>
                <a:gd name="connsiteY9" fmla="*/ 710184 h 710183"/>
                <a:gd name="connsiteX10" fmla="*/ 161618 w 2471050"/>
                <a:gd name="connsiteY10" fmla="*/ 615506 h 710183"/>
                <a:gd name="connsiteX11" fmla="*/ 2376467 w 2471050"/>
                <a:gd name="connsiteY11" fmla="*/ 615506 h 710183"/>
                <a:gd name="connsiteX12" fmla="*/ 2376467 w 2471050"/>
                <a:gd name="connsiteY12" fmla="*/ 94678 h 710183"/>
                <a:gd name="connsiteX13" fmla="*/ 682445 w 2471050"/>
                <a:gd name="connsiteY13" fmla="*/ 94678 h 710183"/>
                <a:gd name="connsiteX14" fmla="*/ 161618 w 2471050"/>
                <a:gd name="connsiteY14" fmla="*/ 615506 h 710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471050" h="710183">
                  <a:moveTo>
                    <a:pt x="2423806" y="710184"/>
                  </a:moveTo>
                  <a:lnTo>
                    <a:pt x="47318" y="710184"/>
                  </a:lnTo>
                  <a:cubicBezTo>
                    <a:pt x="28173" y="710184"/>
                    <a:pt x="10933" y="698659"/>
                    <a:pt x="3599" y="680942"/>
                  </a:cubicBezTo>
                  <a:cubicBezTo>
                    <a:pt x="-3736" y="663226"/>
                    <a:pt x="360" y="642842"/>
                    <a:pt x="13885" y="629317"/>
                  </a:cubicBezTo>
                  <a:lnTo>
                    <a:pt x="629391" y="13811"/>
                  </a:lnTo>
                  <a:cubicBezTo>
                    <a:pt x="638250" y="4953"/>
                    <a:pt x="650346" y="0"/>
                    <a:pt x="662824" y="0"/>
                  </a:cubicBezTo>
                  <a:lnTo>
                    <a:pt x="2423710" y="0"/>
                  </a:lnTo>
                  <a:cubicBezTo>
                    <a:pt x="2449809" y="0"/>
                    <a:pt x="2471050" y="21146"/>
                    <a:pt x="2471050" y="47339"/>
                  </a:cubicBezTo>
                  <a:lnTo>
                    <a:pt x="2471050" y="662845"/>
                  </a:lnTo>
                  <a:cubicBezTo>
                    <a:pt x="2471145" y="689038"/>
                    <a:pt x="2449904" y="710184"/>
                    <a:pt x="2423806" y="710184"/>
                  </a:cubicBezTo>
                  <a:close/>
                  <a:moveTo>
                    <a:pt x="161618" y="615506"/>
                  </a:moveTo>
                  <a:lnTo>
                    <a:pt x="2376467" y="615506"/>
                  </a:lnTo>
                  <a:lnTo>
                    <a:pt x="2376467" y="94678"/>
                  </a:lnTo>
                  <a:lnTo>
                    <a:pt x="682445" y="94678"/>
                  </a:lnTo>
                  <a:lnTo>
                    <a:pt x="161618" y="61550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>
                <a:latin typeface="Agency FB" panose="020B0503020202020204" pitchFamily="34" charset="0"/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F137C3BD-1DBF-40FD-A593-2CC86FE2336A}"/>
                </a:ext>
              </a:extLst>
            </p:cNvPr>
            <p:cNvSpPr/>
            <p:nvPr/>
          </p:nvSpPr>
          <p:spPr>
            <a:xfrm>
              <a:off x="8360780" y="409575"/>
              <a:ext cx="2471050" cy="710183"/>
            </a:xfrm>
            <a:custGeom>
              <a:avLst/>
              <a:gdLst>
                <a:gd name="connsiteX0" fmla="*/ 2423806 w 2471050"/>
                <a:gd name="connsiteY0" fmla="*/ 710184 h 710183"/>
                <a:gd name="connsiteX1" fmla="*/ 47318 w 2471050"/>
                <a:gd name="connsiteY1" fmla="*/ 710184 h 710183"/>
                <a:gd name="connsiteX2" fmla="*/ 3599 w 2471050"/>
                <a:gd name="connsiteY2" fmla="*/ 680942 h 710183"/>
                <a:gd name="connsiteX3" fmla="*/ 13885 w 2471050"/>
                <a:gd name="connsiteY3" fmla="*/ 629317 h 710183"/>
                <a:gd name="connsiteX4" fmla="*/ 629391 w 2471050"/>
                <a:gd name="connsiteY4" fmla="*/ 13811 h 710183"/>
                <a:gd name="connsiteX5" fmla="*/ 662824 w 2471050"/>
                <a:gd name="connsiteY5" fmla="*/ 0 h 710183"/>
                <a:gd name="connsiteX6" fmla="*/ 2423710 w 2471050"/>
                <a:gd name="connsiteY6" fmla="*/ 0 h 710183"/>
                <a:gd name="connsiteX7" fmla="*/ 2471050 w 2471050"/>
                <a:gd name="connsiteY7" fmla="*/ 47339 h 710183"/>
                <a:gd name="connsiteX8" fmla="*/ 2471050 w 2471050"/>
                <a:gd name="connsiteY8" fmla="*/ 662845 h 710183"/>
                <a:gd name="connsiteX9" fmla="*/ 2423806 w 2471050"/>
                <a:gd name="connsiteY9" fmla="*/ 710184 h 710183"/>
                <a:gd name="connsiteX10" fmla="*/ 161618 w 2471050"/>
                <a:gd name="connsiteY10" fmla="*/ 615506 h 710183"/>
                <a:gd name="connsiteX11" fmla="*/ 2376467 w 2471050"/>
                <a:gd name="connsiteY11" fmla="*/ 615506 h 710183"/>
                <a:gd name="connsiteX12" fmla="*/ 2376467 w 2471050"/>
                <a:gd name="connsiteY12" fmla="*/ 94678 h 710183"/>
                <a:gd name="connsiteX13" fmla="*/ 682445 w 2471050"/>
                <a:gd name="connsiteY13" fmla="*/ 94678 h 710183"/>
                <a:gd name="connsiteX14" fmla="*/ 161618 w 2471050"/>
                <a:gd name="connsiteY14" fmla="*/ 615506 h 710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471050" h="710183">
                  <a:moveTo>
                    <a:pt x="2423806" y="710184"/>
                  </a:moveTo>
                  <a:lnTo>
                    <a:pt x="47318" y="710184"/>
                  </a:lnTo>
                  <a:cubicBezTo>
                    <a:pt x="28173" y="710184"/>
                    <a:pt x="10933" y="698659"/>
                    <a:pt x="3599" y="680942"/>
                  </a:cubicBezTo>
                  <a:cubicBezTo>
                    <a:pt x="-3736" y="663226"/>
                    <a:pt x="360" y="642842"/>
                    <a:pt x="13885" y="629317"/>
                  </a:cubicBezTo>
                  <a:lnTo>
                    <a:pt x="629391" y="13811"/>
                  </a:lnTo>
                  <a:cubicBezTo>
                    <a:pt x="638250" y="4953"/>
                    <a:pt x="650346" y="0"/>
                    <a:pt x="662824" y="0"/>
                  </a:cubicBezTo>
                  <a:lnTo>
                    <a:pt x="2423710" y="0"/>
                  </a:lnTo>
                  <a:cubicBezTo>
                    <a:pt x="2449809" y="0"/>
                    <a:pt x="2471050" y="21146"/>
                    <a:pt x="2471050" y="47339"/>
                  </a:cubicBezTo>
                  <a:lnTo>
                    <a:pt x="2471050" y="662845"/>
                  </a:lnTo>
                  <a:cubicBezTo>
                    <a:pt x="2471145" y="689038"/>
                    <a:pt x="2449904" y="710184"/>
                    <a:pt x="2423806" y="710184"/>
                  </a:cubicBezTo>
                  <a:close/>
                  <a:moveTo>
                    <a:pt x="161618" y="615506"/>
                  </a:moveTo>
                  <a:lnTo>
                    <a:pt x="2376467" y="615506"/>
                  </a:lnTo>
                  <a:lnTo>
                    <a:pt x="2376467" y="94678"/>
                  </a:lnTo>
                  <a:lnTo>
                    <a:pt x="682445" y="94678"/>
                  </a:lnTo>
                  <a:lnTo>
                    <a:pt x="161618" y="61550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>
                <a:latin typeface="Agency FB" panose="020B0503020202020204" pitchFamily="34" charset="0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5D67F8D9-E756-4E61-B518-E0133461C94C}"/>
                </a:ext>
              </a:extLst>
            </p:cNvPr>
            <p:cNvSpPr/>
            <p:nvPr/>
          </p:nvSpPr>
          <p:spPr>
            <a:xfrm>
              <a:off x="1735550" y="1664303"/>
              <a:ext cx="94678" cy="4356163"/>
            </a:xfrm>
            <a:custGeom>
              <a:avLst/>
              <a:gdLst>
                <a:gd name="connsiteX0" fmla="*/ 47339 w 94678"/>
                <a:gd name="connsiteY0" fmla="*/ 4356164 h 4356163"/>
                <a:gd name="connsiteX1" fmla="*/ 0 w 94678"/>
                <a:gd name="connsiteY1" fmla="*/ 4308824 h 4356163"/>
                <a:gd name="connsiteX2" fmla="*/ 0 w 94678"/>
                <a:gd name="connsiteY2" fmla="*/ 47339 h 4356163"/>
                <a:gd name="connsiteX3" fmla="*/ 47339 w 94678"/>
                <a:gd name="connsiteY3" fmla="*/ 0 h 4356163"/>
                <a:gd name="connsiteX4" fmla="*/ 94679 w 94678"/>
                <a:gd name="connsiteY4" fmla="*/ 47339 h 4356163"/>
                <a:gd name="connsiteX5" fmla="*/ 94679 w 94678"/>
                <a:gd name="connsiteY5" fmla="*/ 4308824 h 4356163"/>
                <a:gd name="connsiteX6" fmla="*/ 47339 w 94678"/>
                <a:gd name="connsiteY6" fmla="*/ 4356164 h 4356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4678" h="4356163">
                  <a:moveTo>
                    <a:pt x="47339" y="4356164"/>
                  </a:moveTo>
                  <a:cubicBezTo>
                    <a:pt x="21146" y="4356164"/>
                    <a:pt x="0" y="4334923"/>
                    <a:pt x="0" y="4308824"/>
                  </a:cubicBezTo>
                  <a:lnTo>
                    <a:pt x="0" y="47339"/>
                  </a:lnTo>
                  <a:cubicBezTo>
                    <a:pt x="0" y="21241"/>
                    <a:pt x="21241" y="0"/>
                    <a:pt x="47339" y="0"/>
                  </a:cubicBezTo>
                  <a:cubicBezTo>
                    <a:pt x="73533" y="0"/>
                    <a:pt x="94679" y="21241"/>
                    <a:pt x="94679" y="47339"/>
                  </a:cubicBezTo>
                  <a:lnTo>
                    <a:pt x="94679" y="4308824"/>
                  </a:lnTo>
                  <a:cubicBezTo>
                    <a:pt x="94679" y="4334923"/>
                    <a:pt x="73438" y="4356164"/>
                    <a:pt x="47339" y="435616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>
                <a:latin typeface="Agency FB" panose="020B0503020202020204" pitchFamily="34" charset="0"/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E0DA8A09-2314-46E7-A88C-F0D226C5522B}"/>
                </a:ext>
              </a:extLst>
            </p:cNvPr>
            <p:cNvSpPr/>
            <p:nvPr/>
          </p:nvSpPr>
          <p:spPr>
            <a:xfrm>
              <a:off x="1735550" y="5925788"/>
              <a:ext cx="7184612" cy="94678"/>
            </a:xfrm>
            <a:custGeom>
              <a:avLst/>
              <a:gdLst>
                <a:gd name="connsiteX0" fmla="*/ 7137274 w 7184612"/>
                <a:gd name="connsiteY0" fmla="*/ 94679 h 94678"/>
                <a:gd name="connsiteX1" fmla="*/ 47339 w 7184612"/>
                <a:gd name="connsiteY1" fmla="*/ 94679 h 94678"/>
                <a:gd name="connsiteX2" fmla="*/ 0 w 7184612"/>
                <a:gd name="connsiteY2" fmla="*/ 47339 h 94678"/>
                <a:gd name="connsiteX3" fmla="*/ 47339 w 7184612"/>
                <a:gd name="connsiteY3" fmla="*/ 0 h 94678"/>
                <a:gd name="connsiteX4" fmla="*/ 7137274 w 7184612"/>
                <a:gd name="connsiteY4" fmla="*/ 0 h 94678"/>
                <a:gd name="connsiteX5" fmla="*/ 7184613 w 7184612"/>
                <a:gd name="connsiteY5" fmla="*/ 47339 h 94678"/>
                <a:gd name="connsiteX6" fmla="*/ 7137274 w 7184612"/>
                <a:gd name="connsiteY6" fmla="*/ 94679 h 94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84612" h="94678">
                  <a:moveTo>
                    <a:pt x="7137274" y="94679"/>
                  </a:moveTo>
                  <a:lnTo>
                    <a:pt x="47339" y="94679"/>
                  </a:lnTo>
                  <a:cubicBezTo>
                    <a:pt x="21146" y="94679"/>
                    <a:pt x="0" y="73438"/>
                    <a:pt x="0" y="47339"/>
                  </a:cubicBezTo>
                  <a:cubicBezTo>
                    <a:pt x="0" y="21145"/>
                    <a:pt x="21241" y="0"/>
                    <a:pt x="47339" y="0"/>
                  </a:cubicBezTo>
                  <a:lnTo>
                    <a:pt x="7137274" y="0"/>
                  </a:lnTo>
                  <a:cubicBezTo>
                    <a:pt x="7163372" y="0"/>
                    <a:pt x="7184613" y="21145"/>
                    <a:pt x="7184613" y="47339"/>
                  </a:cubicBezTo>
                  <a:cubicBezTo>
                    <a:pt x="7184613" y="73438"/>
                    <a:pt x="7163467" y="94679"/>
                    <a:pt x="7137274" y="9467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>
                <a:latin typeface="Agency FB" panose="020B0503020202020204" pitchFamily="34" charset="0"/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10F3BEE7-2B5D-4DB8-B782-7081E7A63B0B}"/>
                </a:ext>
              </a:extLst>
            </p:cNvPr>
            <p:cNvSpPr/>
            <p:nvPr/>
          </p:nvSpPr>
          <p:spPr>
            <a:xfrm>
              <a:off x="8825436" y="4457938"/>
              <a:ext cx="1562481" cy="1562528"/>
            </a:xfrm>
            <a:custGeom>
              <a:avLst/>
              <a:gdLst>
                <a:gd name="connsiteX0" fmla="*/ 47387 w 1562481"/>
                <a:gd name="connsiteY0" fmla="*/ 1562529 h 1562528"/>
                <a:gd name="connsiteX1" fmla="*/ 13859 w 1562481"/>
                <a:gd name="connsiteY1" fmla="*/ 1548622 h 1562528"/>
                <a:gd name="connsiteX2" fmla="*/ 13859 w 1562481"/>
                <a:gd name="connsiteY2" fmla="*/ 1481662 h 1562528"/>
                <a:gd name="connsiteX3" fmla="*/ 1481661 w 1562481"/>
                <a:gd name="connsiteY3" fmla="*/ 13859 h 1562528"/>
                <a:gd name="connsiteX4" fmla="*/ 1548622 w 1562481"/>
                <a:gd name="connsiteY4" fmla="*/ 13859 h 1562528"/>
                <a:gd name="connsiteX5" fmla="*/ 1548622 w 1562481"/>
                <a:gd name="connsiteY5" fmla="*/ 80820 h 1562528"/>
                <a:gd name="connsiteX6" fmla="*/ 80819 w 1562481"/>
                <a:gd name="connsiteY6" fmla="*/ 1548622 h 1562528"/>
                <a:gd name="connsiteX7" fmla="*/ 47387 w 1562481"/>
                <a:gd name="connsiteY7" fmla="*/ 1562529 h 1562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62481" h="1562528">
                  <a:moveTo>
                    <a:pt x="47387" y="1562529"/>
                  </a:moveTo>
                  <a:cubicBezTo>
                    <a:pt x="35290" y="1562529"/>
                    <a:pt x="23193" y="1557957"/>
                    <a:pt x="13859" y="1548622"/>
                  </a:cubicBezTo>
                  <a:cubicBezTo>
                    <a:pt x="-4620" y="1530143"/>
                    <a:pt x="-4620" y="1500235"/>
                    <a:pt x="13859" y="1481662"/>
                  </a:cubicBezTo>
                  <a:lnTo>
                    <a:pt x="1481661" y="13859"/>
                  </a:lnTo>
                  <a:cubicBezTo>
                    <a:pt x="1500140" y="-4620"/>
                    <a:pt x="1530144" y="-4620"/>
                    <a:pt x="1548622" y="13859"/>
                  </a:cubicBezTo>
                  <a:cubicBezTo>
                    <a:pt x="1567101" y="32337"/>
                    <a:pt x="1567101" y="62341"/>
                    <a:pt x="1548622" y="80820"/>
                  </a:cubicBezTo>
                  <a:lnTo>
                    <a:pt x="80819" y="1548622"/>
                  </a:lnTo>
                  <a:cubicBezTo>
                    <a:pt x="71676" y="1557862"/>
                    <a:pt x="59483" y="1562529"/>
                    <a:pt x="47387" y="156252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>
                <a:latin typeface="Agency FB" panose="020B0503020202020204" pitchFamily="34" charset="0"/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7E275D88-09EC-4009-9646-BDDF7E2C42BF}"/>
                </a:ext>
              </a:extLst>
            </p:cNvPr>
            <p:cNvSpPr/>
            <p:nvPr/>
          </p:nvSpPr>
          <p:spPr>
            <a:xfrm>
              <a:off x="10293286" y="1664303"/>
              <a:ext cx="94678" cy="2888265"/>
            </a:xfrm>
            <a:custGeom>
              <a:avLst/>
              <a:gdLst>
                <a:gd name="connsiteX0" fmla="*/ 47340 w 94678"/>
                <a:gd name="connsiteY0" fmla="*/ 2888266 h 2888265"/>
                <a:gd name="connsiteX1" fmla="*/ 0 w 94678"/>
                <a:gd name="connsiteY1" fmla="*/ 2840927 h 2888265"/>
                <a:gd name="connsiteX2" fmla="*/ 0 w 94678"/>
                <a:gd name="connsiteY2" fmla="*/ 47339 h 2888265"/>
                <a:gd name="connsiteX3" fmla="*/ 47340 w 94678"/>
                <a:gd name="connsiteY3" fmla="*/ 0 h 2888265"/>
                <a:gd name="connsiteX4" fmla="*/ 94679 w 94678"/>
                <a:gd name="connsiteY4" fmla="*/ 47339 h 2888265"/>
                <a:gd name="connsiteX5" fmla="*/ 94679 w 94678"/>
                <a:gd name="connsiteY5" fmla="*/ 2840927 h 2888265"/>
                <a:gd name="connsiteX6" fmla="*/ 47340 w 94678"/>
                <a:gd name="connsiteY6" fmla="*/ 2888266 h 2888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4678" h="2888265">
                  <a:moveTo>
                    <a:pt x="47340" y="2888266"/>
                  </a:moveTo>
                  <a:cubicBezTo>
                    <a:pt x="21146" y="2888266"/>
                    <a:pt x="0" y="2867120"/>
                    <a:pt x="0" y="2840927"/>
                  </a:cubicBezTo>
                  <a:lnTo>
                    <a:pt x="0" y="47339"/>
                  </a:lnTo>
                  <a:cubicBezTo>
                    <a:pt x="0" y="21241"/>
                    <a:pt x="21241" y="0"/>
                    <a:pt x="47340" y="0"/>
                  </a:cubicBezTo>
                  <a:cubicBezTo>
                    <a:pt x="73533" y="0"/>
                    <a:pt x="94679" y="21241"/>
                    <a:pt x="94679" y="47339"/>
                  </a:cubicBezTo>
                  <a:lnTo>
                    <a:pt x="94679" y="2840927"/>
                  </a:lnTo>
                  <a:cubicBezTo>
                    <a:pt x="94679" y="2867120"/>
                    <a:pt x="73533" y="2888266"/>
                    <a:pt x="47340" y="288826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>
                <a:latin typeface="Agency FB" panose="020B0503020202020204" pitchFamily="34" charset="0"/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E12EB110-A6C6-4E85-B130-EA960A6E0A9D}"/>
                </a:ext>
              </a:extLst>
            </p:cNvPr>
            <p:cNvSpPr/>
            <p:nvPr/>
          </p:nvSpPr>
          <p:spPr>
            <a:xfrm>
              <a:off x="1723739" y="1664303"/>
              <a:ext cx="8664320" cy="94678"/>
            </a:xfrm>
            <a:custGeom>
              <a:avLst/>
              <a:gdLst>
                <a:gd name="connsiteX0" fmla="*/ 8616887 w 8664320"/>
                <a:gd name="connsiteY0" fmla="*/ 94679 h 94678"/>
                <a:gd name="connsiteX1" fmla="*/ 47339 w 8664320"/>
                <a:gd name="connsiteY1" fmla="*/ 94679 h 94678"/>
                <a:gd name="connsiteX2" fmla="*/ 0 w 8664320"/>
                <a:gd name="connsiteY2" fmla="*/ 47339 h 94678"/>
                <a:gd name="connsiteX3" fmla="*/ 47339 w 8664320"/>
                <a:gd name="connsiteY3" fmla="*/ 0 h 94678"/>
                <a:gd name="connsiteX4" fmla="*/ 8616982 w 8664320"/>
                <a:gd name="connsiteY4" fmla="*/ 0 h 94678"/>
                <a:gd name="connsiteX5" fmla="*/ 8664321 w 8664320"/>
                <a:gd name="connsiteY5" fmla="*/ 47339 h 94678"/>
                <a:gd name="connsiteX6" fmla="*/ 8616887 w 8664320"/>
                <a:gd name="connsiteY6" fmla="*/ 94679 h 94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664320" h="94678">
                  <a:moveTo>
                    <a:pt x="8616887" y="94679"/>
                  </a:moveTo>
                  <a:lnTo>
                    <a:pt x="47339" y="94679"/>
                  </a:lnTo>
                  <a:cubicBezTo>
                    <a:pt x="21145" y="94679"/>
                    <a:pt x="0" y="73438"/>
                    <a:pt x="0" y="47339"/>
                  </a:cubicBezTo>
                  <a:cubicBezTo>
                    <a:pt x="0" y="21241"/>
                    <a:pt x="21145" y="0"/>
                    <a:pt x="47339" y="0"/>
                  </a:cubicBezTo>
                  <a:lnTo>
                    <a:pt x="8616982" y="0"/>
                  </a:lnTo>
                  <a:cubicBezTo>
                    <a:pt x="8643176" y="0"/>
                    <a:pt x="8664321" y="21241"/>
                    <a:pt x="8664321" y="47339"/>
                  </a:cubicBezTo>
                  <a:cubicBezTo>
                    <a:pt x="8664226" y="73533"/>
                    <a:pt x="8643080" y="94679"/>
                    <a:pt x="8616887" y="9467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>
                <a:latin typeface="Agency FB" panose="020B0503020202020204" pitchFamily="34" charset="0"/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6ACC910C-F00B-4EEC-AC9F-7EC8E2FCE9BB}"/>
                </a:ext>
              </a:extLst>
            </p:cNvPr>
            <p:cNvSpPr/>
            <p:nvPr/>
          </p:nvSpPr>
          <p:spPr>
            <a:xfrm>
              <a:off x="1735550" y="1664303"/>
              <a:ext cx="94678" cy="4356163"/>
            </a:xfrm>
            <a:custGeom>
              <a:avLst/>
              <a:gdLst>
                <a:gd name="connsiteX0" fmla="*/ 47339 w 94678"/>
                <a:gd name="connsiteY0" fmla="*/ 4356164 h 4356163"/>
                <a:gd name="connsiteX1" fmla="*/ 0 w 94678"/>
                <a:gd name="connsiteY1" fmla="*/ 4308824 h 4356163"/>
                <a:gd name="connsiteX2" fmla="*/ 0 w 94678"/>
                <a:gd name="connsiteY2" fmla="*/ 47339 h 4356163"/>
                <a:gd name="connsiteX3" fmla="*/ 47339 w 94678"/>
                <a:gd name="connsiteY3" fmla="*/ 0 h 4356163"/>
                <a:gd name="connsiteX4" fmla="*/ 94679 w 94678"/>
                <a:gd name="connsiteY4" fmla="*/ 47339 h 4356163"/>
                <a:gd name="connsiteX5" fmla="*/ 94679 w 94678"/>
                <a:gd name="connsiteY5" fmla="*/ 4308824 h 4356163"/>
                <a:gd name="connsiteX6" fmla="*/ 47339 w 94678"/>
                <a:gd name="connsiteY6" fmla="*/ 4356164 h 4356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4678" h="4356163">
                  <a:moveTo>
                    <a:pt x="47339" y="4356164"/>
                  </a:moveTo>
                  <a:cubicBezTo>
                    <a:pt x="21146" y="4356164"/>
                    <a:pt x="0" y="4334923"/>
                    <a:pt x="0" y="4308824"/>
                  </a:cubicBezTo>
                  <a:lnTo>
                    <a:pt x="0" y="47339"/>
                  </a:lnTo>
                  <a:cubicBezTo>
                    <a:pt x="0" y="21241"/>
                    <a:pt x="21241" y="0"/>
                    <a:pt x="47339" y="0"/>
                  </a:cubicBezTo>
                  <a:cubicBezTo>
                    <a:pt x="73533" y="0"/>
                    <a:pt x="94679" y="21241"/>
                    <a:pt x="94679" y="47339"/>
                  </a:cubicBezTo>
                  <a:lnTo>
                    <a:pt x="94679" y="4308824"/>
                  </a:lnTo>
                  <a:cubicBezTo>
                    <a:pt x="94679" y="4334923"/>
                    <a:pt x="73438" y="4356164"/>
                    <a:pt x="47339" y="435616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>
                <a:latin typeface="Agency FB" panose="020B0503020202020204" pitchFamily="34" charset="0"/>
              </a:endParaRPr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15CF9871-87A1-4CC7-8B19-F1179C4A8662}"/>
                </a:ext>
              </a:extLst>
            </p:cNvPr>
            <p:cNvSpPr/>
            <p:nvPr/>
          </p:nvSpPr>
          <p:spPr>
            <a:xfrm>
              <a:off x="1735550" y="5925788"/>
              <a:ext cx="7184612" cy="94678"/>
            </a:xfrm>
            <a:custGeom>
              <a:avLst/>
              <a:gdLst>
                <a:gd name="connsiteX0" fmla="*/ 7137274 w 7184612"/>
                <a:gd name="connsiteY0" fmla="*/ 94679 h 94678"/>
                <a:gd name="connsiteX1" fmla="*/ 47339 w 7184612"/>
                <a:gd name="connsiteY1" fmla="*/ 94679 h 94678"/>
                <a:gd name="connsiteX2" fmla="*/ 0 w 7184612"/>
                <a:gd name="connsiteY2" fmla="*/ 47339 h 94678"/>
                <a:gd name="connsiteX3" fmla="*/ 47339 w 7184612"/>
                <a:gd name="connsiteY3" fmla="*/ 0 h 94678"/>
                <a:gd name="connsiteX4" fmla="*/ 7137274 w 7184612"/>
                <a:gd name="connsiteY4" fmla="*/ 0 h 94678"/>
                <a:gd name="connsiteX5" fmla="*/ 7184613 w 7184612"/>
                <a:gd name="connsiteY5" fmla="*/ 47339 h 94678"/>
                <a:gd name="connsiteX6" fmla="*/ 7137274 w 7184612"/>
                <a:gd name="connsiteY6" fmla="*/ 94679 h 94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84612" h="94678">
                  <a:moveTo>
                    <a:pt x="7137274" y="94679"/>
                  </a:moveTo>
                  <a:lnTo>
                    <a:pt x="47339" y="94679"/>
                  </a:lnTo>
                  <a:cubicBezTo>
                    <a:pt x="21146" y="94679"/>
                    <a:pt x="0" y="73438"/>
                    <a:pt x="0" y="47339"/>
                  </a:cubicBezTo>
                  <a:cubicBezTo>
                    <a:pt x="0" y="21145"/>
                    <a:pt x="21241" y="0"/>
                    <a:pt x="47339" y="0"/>
                  </a:cubicBezTo>
                  <a:lnTo>
                    <a:pt x="7137274" y="0"/>
                  </a:lnTo>
                  <a:cubicBezTo>
                    <a:pt x="7163372" y="0"/>
                    <a:pt x="7184613" y="21145"/>
                    <a:pt x="7184613" y="47339"/>
                  </a:cubicBezTo>
                  <a:cubicBezTo>
                    <a:pt x="7184613" y="73438"/>
                    <a:pt x="7163467" y="94679"/>
                    <a:pt x="7137274" y="9467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>
                <a:latin typeface="Agency FB" panose="020B0503020202020204" pitchFamily="34" charset="0"/>
              </a:endParaRPr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592072D0-60A5-48CF-BF49-AA6DE361477E}"/>
                </a:ext>
              </a:extLst>
            </p:cNvPr>
            <p:cNvSpPr/>
            <p:nvPr/>
          </p:nvSpPr>
          <p:spPr>
            <a:xfrm>
              <a:off x="8825436" y="4457938"/>
              <a:ext cx="1562481" cy="1562528"/>
            </a:xfrm>
            <a:custGeom>
              <a:avLst/>
              <a:gdLst>
                <a:gd name="connsiteX0" fmla="*/ 47387 w 1562481"/>
                <a:gd name="connsiteY0" fmla="*/ 1562529 h 1562528"/>
                <a:gd name="connsiteX1" fmla="*/ 13859 w 1562481"/>
                <a:gd name="connsiteY1" fmla="*/ 1548622 h 1562528"/>
                <a:gd name="connsiteX2" fmla="*/ 13859 w 1562481"/>
                <a:gd name="connsiteY2" fmla="*/ 1481662 h 1562528"/>
                <a:gd name="connsiteX3" fmla="*/ 1481661 w 1562481"/>
                <a:gd name="connsiteY3" fmla="*/ 13859 h 1562528"/>
                <a:gd name="connsiteX4" fmla="*/ 1548622 w 1562481"/>
                <a:gd name="connsiteY4" fmla="*/ 13859 h 1562528"/>
                <a:gd name="connsiteX5" fmla="*/ 1548622 w 1562481"/>
                <a:gd name="connsiteY5" fmla="*/ 80820 h 1562528"/>
                <a:gd name="connsiteX6" fmla="*/ 80819 w 1562481"/>
                <a:gd name="connsiteY6" fmla="*/ 1548622 h 1562528"/>
                <a:gd name="connsiteX7" fmla="*/ 47387 w 1562481"/>
                <a:gd name="connsiteY7" fmla="*/ 1562529 h 1562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62481" h="1562528">
                  <a:moveTo>
                    <a:pt x="47387" y="1562529"/>
                  </a:moveTo>
                  <a:cubicBezTo>
                    <a:pt x="35290" y="1562529"/>
                    <a:pt x="23193" y="1557957"/>
                    <a:pt x="13859" y="1548622"/>
                  </a:cubicBezTo>
                  <a:cubicBezTo>
                    <a:pt x="-4620" y="1530143"/>
                    <a:pt x="-4620" y="1500235"/>
                    <a:pt x="13859" y="1481662"/>
                  </a:cubicBezTo>
                  <a:lnTo>
                    <a:pt x="1481661" y="13859"/>
                  </a:lnTo>
                  <a:cubicBezTo>
                    <a:pt x="1500140" y="-4620"/>
                    <a:pt x="1530144" y="-4620"/>
                    <a:pt x="1548622" y="13859"/>
                  </a:cubicBezTo>
                  <a:cubicBezTo>
                    <a:pt x="1567101" y="32337"/>
                    <a:pt x="1567101" y="62341"/>
                    <a:pt x="1548622" y="80820"/>
                  </a:cubicBezTo>
                  <a:lnTo>
                    <a:pt x="80819" y="1548622"/>
                  </a:lnTo>
                  <a:cubicBezTo>
                    <a:pt x="71676" y="1557862"/>
                    <a:pt x="59483" y="1562529"/>
                    <a:pt x="47387" y="156252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>
                <a:latin typeface="Agency FB" panose="020B0503020202020204" pitchFamily="34" charset="0"/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6913B70E-A34A-4F2F-BA7D-419CDA3E4DA7}"/>
                </a:ext>
              </a:extLst>
            </p:cNvPr>
            <p:cNvSpPr/>
            <p:nvPr/>
          </p:nvSpPr>
          <p:spPr>
            <a:xfrm>
              <a:off x="10293286" y="1664303"/>
              <a:ext cx="94678" cy="2888265"/>
            </a:xfrm>
            <a:custGeom>
              <a:avLst/>
              <a:gdLst>
                <a:gd name="connsiteX0" fmla="*/ 47340 w 94678"/>
                <a:gd name="connsiteY0" fmla="*/ 2888266 h 2888265"/>
                <a:gd name="connsiteX1" fmla="*/ 0 w 94678"/>
                <a:gd name="connsiteY1" fmla="*/ 2840927 h 2888265"/>
                <a:gd name="connsiteX2" fmla="*/ 0 w 94678"/>
                <a:gd name="connsiteY2" fmla="*/ 47339 h 2888265"/>
                <a:gd name="connsiteX3" fmla="*/ 47340 w 94678"/>
                <a:gd name="connsiteY3" fmla="*/ 0 h 2888265"/>
                <a:gd name="connsiteX4" fmla="*/ 94679 w 94678"/>
                <a:gd name="connsiteY4" fmla="*/ 47339 h 2888265"/>
                <a:gd name="connsiteX5" fmla="*/ 94679 w 94678"/>
                <a:gd name="connsiteY5" fmla="*/ 2840927 h 2888265"/>
                <a:gd name="connsiteX6" fmla="*/ 47340 w 94678"/>
                <a:gd name="connsiteY6" fmla="*/ 2888266 h 2888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4678" h="2888265">
                  <a:moveTo>
                    <a:pt x="47340" y="2888266"/>
                  </a:moveTo>
                  <a:cubicBezTo>
                    <a:pt x="21146" y="2888266"/>
                    <a:pt x="0" y="2867120"/>
                    <a:pt x="0" y="2840927"/>
                  </a:cubicBezTo>
                  <a:lnTo>
                    <a:pt x="0" y="47339"/>
                  </a:lnTo>
                  <a:cubicBezTo>
                    <a:pt x="0" y="21241"/>
                    <a:pt x="21241" y="0"/>
                    <a:pt x="47340" y="0"/>
                  </a:cubicBezTo>
                  <a:cubicBezTo>
                    <a:pt x="73533" y="0"/>
                    <a:pt x="94679" y="21241"/>
                    <a:pt x="94679" y="47339"/>
                  </a:cubicBezTo>
                  <a:lnTo>
                    <a:pt x="94679" y="2840927"/>
                  </a:lnTo>
                  <a:cubicBezTo>
                    <a:pt x="94679" y="2867120"/>
                    <a:pt x="73533" y="2888266"/>
                    <a:pt x="47340" y="288826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>
                <a:latin typeface="Agency FB" panose="020B0503020202020204" pitchFamily="34" charset="0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9948B35B-88BC-4D98-BBD5-E002E66CA1E9}"/>
                </a:ext>
              </a:extLst>
            </p:cNvPr>
            <p:cNvSpPr/>
            <p:nvPr/>
          </p:nvSpPr>
          <p:spPr>
            <a:xfrm>
              <a:off x="1723739" y="1664303"/>
              <a:ext cx="8664320" cy="94678"/>
            </a:xfrm>
            <a:custGeom>
              <a:avLst/>
              <a:gdLst>
                <a:gd name="connsiteX0" fmla="*/ 8616887 w 8664320"/>
                <a:gd name="connsiteY0" fmla="*/ 94679 h 94678"/>
                <a:gd name="connsiteX1" fmla="*/ 47339 w 8664320"/>
                <a:gd name="connsiteY1" fmla="*/ 94679 h 94678"/>
                <a:gd name="connsiteX2" fmla="*/ 0 w 8664320"/>
                <a:gd name="connsiteY2" fmla="*/ 47339 h 94678"/>
                <a:gd name="connsiteX3" fmla="*/ 47339 w 8664320"/>
                <a:gd name="connsiteY3" fmla="*/ 0 h 94678"/>
                <a:gd name="connsiteX4" fmla="*/ 8616982 w 8664320"/>
                <a:gd name="connsiteY4" fmla="*/ 0 h 94678"/>
                <a:gd name="connsiteX5" fmla="*/ 8664321 w 8664320"/>
                <a:gd name="connsiteY5" fmla="*/ 47339 h 94678"/>
                <a:gd name="connsiteX6" fmla="*/ 8616887 w 8664320"/>
                <a:gd name="connsiteY6" fmla="*/ 94679 h 94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664320" h="94678">
                  <a:moveTo>
                    <a:pt x="8616887" y="94679"/>
                  </a:moveTo>
                  <a:lnTo>
                    <a:pt x="47339" y="94679"/>
                  </a:lnTo>
                  <a:cubicBezTo>
                    <a:pt x="21145" y="94679"/>
                    <a:pt x="0" y="73438"/>
                    <a:pt x="0" y="47339"/>
                  </a:cubicBezTo>
                  <a:cubicBezTo>
                    <a:pt x="0" y="21241"/>
                    <a:pt x="21145" y="0"/>
                    <a:pt x="47339" y="0"/>
                  </a:cubicBezTo>
                  <a:lnTo>
                    <a:pt x="8616982" y="0"/>
                  </a:lnTo>
                  <a:cubicBezTo>
                    <a:pt x="8643176" y="0"/>
                    <a:pt x="8664321" y="21241"/>
                    <a:pt x="8664321" y="47339"/>
                  </a:cubicBezTo>
                  <a:cubicBezTo>
                    <a:pt x="8664226" y="73533"/>
                    <a:pt x="8643080" y="94679"/>
                    <a:pt x="8616887" y="9467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>
                <a:latin typeface="Agency FB" panose="020B0503020202020204" pitchFamily="34" charset="0"/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219050FE-D507-47D7-9E59-8BE429024A8B}"/>
              </a:ext>
            </a:extLst>
          </p:cNvPr>
          <p:cNvGrpSpPr/>
          <p:nvPr/>
        </p:nvGrpSpPr>
        <p:grpSpPr>
          <a:xfrm rot="1250566">
            <a:off x="4028715" y="2919719"/>
            <a:ext cx="11426937" cy="5259252"/>
            <a:chOff x="-1005974" y="2422363"/>
            <a:chExt cx="9288664" cy="4275111"/>
          </a:xfrm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39D27484-0FA0-4E8B-984F-5C3B69D71783}"/>
                </a:ext>
              </a:extLst>
            </p:cNvPr>
            <p:cNvSpPr/>
            <p:nvPr/>
          </p:nvSpPr>
          <p:spPr>
            <a:xfrm>
              <a:off x="3001739" y="2422363"/>
              <a:ext cx="5280951" cy="3072890"/>
            </a:xfrm>
            <a:custGeom>
              <a:avLst/>
              <a:gdLst>
                <a:gd name="connsiteX0" fmla="*/ 5280952 w 5280951"/>
                <a:gd name="connsiteY0" fmla="*/ 0 h 3072890"/>
                <a:gd name="connsiteX1" fmla="*/ 603570 w 5280951"/>
                <a:gd name="connsiteY1" fmla="*/ 1752054 h 3072890"/>
                <a:gd name="connsiteX2" fmla="*/ 0 w 5280951"/>
                <a:gd name="connsiteY2" fmla="*/ 3072891 h 3072890"/>
                <a:gd name="connsiteX3" fmla="*/ 2241552 w 5280951"/>
                <a:gd name="connsiteY3" fmla="*/ 2233321 h 3072890"/>
                <a:gd name="connsiteX4" fmla="*/ 3993815 w 5280951"/>
                <a:gd name="connsiteY4" fmla="*/ 2817200 h 3072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80951" h="3072890">
                  <a:moveTo>
                    <a:pt x="5280952" y="0"/>
                  </a:moveTo>
                  <a:lnTo>
                    <a:pt x="603570" y="1752054"/>
                  </a:lnTo>
                  <a:lnTo>
                    <a:pt x="0" y="3072891"/>
                  </a:lnTo>
                  <a:lnTo>
                    <a:pt x="2241552" y="2233321"/>
                  </a:lnTo>
                  <a:lnTo>
                    <a:pt x="3993815" y="2817200"/>
                  </a:lnTo>
                  <a:close/>
                </a:path>
              </a:pathLst>
            </a:custGeom>
            <a:solidFill>
              <a:srgbClr val="5CC6D6">
                <a:alpha val="20000"/>
              </a:srgbClr>
            </a:solidFill>
            <a:ln w="163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 dirty="0">
                <a:latin typeface="Agency FB" panose="020B0503020202020204" pitchFamily="34" charset="0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5611449C-2243-454D-81EB-825175257604}"/>
                </a:ext>
              </a:extLst>
            </p:cNvPr>
            <p:cNvSpPr/>
            <p:nvPr/>
          </p:nvSpPr>
          <p:spPr>
            <a:xfrm>
              <a:off x="-384609" y="3937453"/>
              <a:ext cx="4461879" cy="2271939"/>
            </a:xfrm>
            <a:custGeom>
              <a:avLst/>
              <a:gdLst>
                <a:gd name="connsiteX0" fmla="*/ 0 w 4461879"/>
                <a:gd name="connsiteY0" fmla="*/ 2271940 h 2271939"/>
                <a:gd name="connsiteX1" fmla="*/ 4130789 w 4461879"/>
                <a:gd name="connsiteY1" fmla="*/ 724690 h 2271939"/>
                <a:gd name="connsiteX2" fmla="*/ 4461880 w 4461879"/>
                <a:gd name="connsiteY2" fmla="*/ 0 h 2271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61879" h="2271939">
                  <a:moveTo>
                    <a:pt x="0" y="2271940"/>
                  </a:moveTo>
                  <a:lnTo>
                    <a:pt x="4130789" y="724690"/>
                  </a:lnTo>
                  <a:lnTo>
                    <a:pt x="4461880" y="0"/>
                  </a:lnTo>
                </a:path>
              </a:pathLst>
            </a:custGeom>
            <a:noFill/>
            <a:ln w="52348" cap="flat">
              <a:solidFill>
                <a:srgbClr val="5CC6D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th-TH">
                <a:latin typeface="Agency FB" panose="020B0503020202020204" pitchFamily="34" charset="0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73615441-C38D-4750-A66C-4272988F7E9D}"/>
                </a:ext>
              </a:extLst>
            </p:cNvPr>
            <p:cNvSpPr/>
            <p:nvPr/>
          </p:nvSpPr>
          <p:spPr>
            <a:xfrm>
              <a:off x="4607537" y="2662205"/>
              <a:ext cx="2169064" cy="1610127"/>
            </a:xfrm>
            <a:custGeom>
              <a:avLst/>
              <a:gdLst>
                <a:gd name="connsiteX0" fmla="*/ 0 w 2169064"/>
                <a:gd name="connsiteY0" fmla="*/ 1610128 h 1610127"/>
                <a:gd name="connsiteX1" fmla="*/ 439821 w 2169064"/>
                <a:gd name="connsiteY1" fmla="*/ 647732 h 1610127"/>
                <a:gd name="connsiteX2" fmla="*/ 2169064 w 2169064"/>
                <a:gd name="connsiteY2" fmla="*/ 0 h 1610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69064" h="1610127">
                  <a:moveTo>
                    <a:pt x="0" y="1610128"/>
                  </a:moveTo>
                  <a:lnTo>
                    <a:pt x="439821" y="647732"/>
                  </a:lnTo>
                  <a:lnTo>
                    <a:pt x="2169064" y="0"/>
                  </a:lnTo>
                </a:path>
              </a:pathLst>
            </a:custGeom>
            <a:noFill/>
            <a:ln w="52348" cap="flat">
              <a:solidFill>
                <a:srgbClr val="5CC6D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th-TH">
                <a:latin typeface="Agency FB" panose="020B0503020202020204" pitchFamily="34" charset="0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32986668-34D2-43DE-8DEC-1BD8CAB87605}"/>
                </a:ext>
              </a:extLst>
            </p:cNvPr>
            <p:cNvSpPr/>
            <p:nvPr/>
          </p:nvSpPr>
          <p:spPr>
            <a:xfrm>
              <a:off x="1575157" y="4690444"/>
              <a:ext cx="4287354" cy="1124398"/>
            </a:xfrm>
            <a:custGeom>
              <a:avLst/>
              <a:gdLst>
                <a:gd name="connsiteX0" fmla="*/ 0 w 4287354"/>
                <a:gd name="connsiteY0" fmla="*/ 1124399 h 1124398"/>
                <a:gd name="connsiteX1" fmla="*/ 2602845 w 4287354"/>
                <a:gd name="connsiteY1" fmla="*/ 149456 h 1124398"/>
                <a:gd name="connsiteX2" fmla="*/ 3283310 w 4287354"/>
                <a:gd name="connsiteY2" fmla="*/ 376148 h 1124398"/>
                <a:gd name="connsiteX3" fmla="*/ 4287355 w 4287354"/>
                <a:gd name="connsiteY3" fmla="*/ 0 h 1124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87354" h="1124398">
                  <a:moveTo>
                    <a:pt x="0" y="1124399"/>
                  </a:moveTo>
                  <a:lnTo>
                    <a:pt x="2602845" y="149456"/>
                  </a:lnTo>
                  <a:lnTo>
                    <a:pt x="3283310" y="376148"/>
                  </a:lnTo>
                  <a:lnTo>
                    <a:pt x="4287355" y="0"/>
                  </a:lnTo>
                </a:path>
              </a:pathLst>
            </a:custGeom>
            <a:noFill/>
            <a:ln w="52348" cap="flat">
              <a:solidFill>
                <a:srgbClr val="5CC6D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th-TH">
                <a:latin typeface="Agency FB" panose="020B0503020202020204" pitchFamily="34" charset="0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3160184A-C0C9-4D7C-B812-2BEB446E5BFB}"/>
                </a:ext>
              </a:extLst>
            </p:cNvPr>
            <p:cNvSpPr/>
            <p:nvPr/>
          </p:nvSpPr>
          <p:spPr>
            <a:xfrm>
              <a:off x="1068928" y="5500070"/>
              <a:ext cx="2546356" cy="953751"/>
            </a:xfrm>
            <a:custGeom>
              <a:avLst/>
              <a:gdLst>
                <a:gd name="connsiteX0" fmla="*/ 0 w 2546356"/>
                <a:gd name="connsiteY0" fmla="*/ 953752 h 953751"/>
                <a:gd name="connsiteX1" fmla="*/ 2546357 w 2546356"/>
                <a:gd name="connsiteY1" fmla="*/ 0 h 953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46356" h="953751">
                  <a:moveTo>
                    <a:pt x="0" y="953752"/>
                  </a:moveTo>
                  <a:lnTo>
                    <a:pt x="2546357" y="0"/>
                  </a:lnTo>
                </a:path>
              </a:pathLst>
            </a:custGeom>
            <a:ln w="52348" cap="flat">
              <a:solidFill>
                <a:srgbClr val="5CC6D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th-TH">
                <a:latin typeface="Agency FB" panose="020B0503020202020204" pitchFamily="34" charset="0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5C693F0E-E90A-4F4B-BF82-BD0D7910490F}"/>
                </a:ext>
              </a:extLst>
            </p:cNvPr>
            <p:cNvSpPr/>
            <p:nvPr/>
          </p:nvSpPr>
          <p:spPr>
            <a:xfrm>
              <a:off x="-159637" y="4386934"/>
              <a:ext cx="3467792" cy="2084981"/>
            </a:xfrm>
            <a:custGeom>
              <a:avLst/>
              <a:gdLst>
                <a:gd name="connsiteX0" fmla="*/ 0 w 3467792"/>
                <a:gd name="connsiteY0" fmla="*/ 2084981 h 2084981"/>
                <a:gd name="connsiteX1" fmla="*/ 1293994 w 3467792"/>
                <a:gd name="connsiteY1" fmla="*/ 1600228 h 2084981"/>
                <a:gd name="connsiteX2" fmla="*/ 1727448 w 3467792"/>
                <a:gd name="connsiteY2" fmla="*/ 651914 h 2084981"/>
                <a:gd name="connsiteX3" fmla="*/ 3467793 w 3467792"/>
                <a:gd name="connsiteY3" fmla="*/ 0 h 2084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67792" h="2084981">
                  <a:moveTo>
                    <a:pt x="0" y="2084981"/>
                  </a:moveTo>
                  <a:lnTo>
                    <a:pt x="1293994" y="1600228"/>
                  </a:lnTo>
                  <a:lnTo>
                    <a:pt x="1727448" y="651914"/>
                  </a:lnTo>
                  <a:lnTo>
                    <a:pt x="3467793" y="0"/>
                  </a:lnTo>
                </a:path>
              </a:pathLst>
            </a:custGeom>
            <a:noFill/>
            <a:ln w="52348" cap="flat">
              <a:solidFill>
                <a:srgbClr val="5CC6D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th-TH">
                <a:latin typeface="Agency FB" panose="020B0503020202020204" pitchFamily="34" charset="0"/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EDFA6689-D1C2-4C11-BE6D-E3FAABCC3761}"/>
                </a:ext>
              </a:extLst>
            </p:cNvPr>
            <p:cNvSpPr/>
            <p:nvPr/>
          </p:nvSpPr>
          <p:spPr>
            <a:xfrm>
              <a:off x="4331059" y="3429000"/>
              <a:ext cx="2610844" cy="1365450"/>
            </a:xfrm>
            <a:custGeom>
              <a:avLst/>
              <a:gdLst>
                <a:gd name="connsiteX0" fmla="*/ 2610844 w 2610844"/>
                <a:gd name="connsiteY0" fmla="*/ 0 h 1365450"/>
                <a:gd name="connsiteX1" fmla="*/ 213706 w 2610844"/>
                <a:gd name="connsiteY1" fmla="*/ 897985 h 1365450"/>
                <a:gd name="connsiteX2" fmla="*/ 0 w 2610844"/>
                <a:gd name="connsiteY2" fmla="*/ 1365451 h 1365450"/>
                <a:gd name="connsiteX3" fmla="*/ 1093021 w 2610844"/>
                <a:gd name="connsiteY3" fmla="*/ 956122 h 1365450"/>
                <a:gd name="connsiteX4" fmla="*/ 1549985 w 2610844"/>
                <a:gd name="connsiteY4" fmla="*/ 1108366 h 1365450"/>
                <a:gd name="connsiteX5" fmla="*/ 2214450 w 2610844"/>
                <a:gd name="connsiteY5" fmla="*/ 859506 h 1365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0844" h="1365450">
                  <a:moveTo>
                    <a:pt x="2610844" y="0"/>
                  </a:moveTo>
                  <a:lnTo>
                    <a:pt x="213706" y="897985"/>
                  </a:lnTo>
                  <a:lnTo>
                    <a:pt x="0" y="1365451"/>
                  </a:lnTo>
                  <a:lnTo>
                    <a:pt x="1093021" y="956122"/>
                  </a:lnTo>
                  <a:lnTo>
                    <a:pt x="1549985" y="1108366"/>
                  </a:lnTo>
                  <a:lnTo>
                    <a:pt x="2214450" y="859506"/>
                  </a:lnTo>
                  <a:close/>
                </a:path>
              </a:pathLst>
            </a:custGeom>
            <a:solidFill>
              <a:srgbClr val="5CC6D6">
                <a:alpha val="20000"/>
              </a:srgbClr>
            </a:solidFill>
            <a:ln w="163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>
                <a:latin typeface="Agency FB" panose="020B0503020202020204" pitchFamily="34" charset="0"/>
              </a:endParaRPr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31105EC2-2363-4415-99B6-1B675CD78B85}"/>
                </a:ext>
              </a:extLst>
            </p:cNvPr>
            <p:cNvSpPr/>
            <p:nvPr/>
          </p:nvSpPr>
          <p:spPr>
            <a:xfrm>
              <a:off x="1320312" y="4761251"/>
              <a:ext cx="3844268" cy="1936223"/>
            </a:xfrm>
            <a:custGeom>
              <a:avLst/>
              <a:gdLst>
                <a:gd name="connsiteX0" fmla="*/ 0 w 3844268"/>
                <a:gd name="connsiteY0" fmla="*/ 1440038 h 1936223"/>
                <a:gd name="connsiteX1" fmla="*/ 3844269 w 3844268"/>
                <a:gd name="connsiteY1" fmla="*/ 0 h 1936223"/>
                <a:gd name="connsiteX2" fmla="*/ 3540117 w 3844268"/>
                <a:gd name="connsiteY2" fmla="*/ 665716 h 1936223"/>
                <a:gd name="connsiteX3" fmla="*/ 1765977 w 3844268"/>
                <a:gd name="connsiteY3" fmla="*/ 1330178 h 1936223"/>
                <a:gd name="connsiteX4" fmla="*/ 1489089 w 3844268"/>
                <a:gd name="connsiteY4" fmla="*/ 1936224 h 1936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44268" h="1936223">
                  <a:moveTo>
                    <a:pt x="0" y="1440038"/>
                  </a:moveTo>
                  <a:lnTo>
                    <a:pt x="3844269" y="0"/>
                  </a:lnTo>
                  <a:lnTo>
                    <a:pt x="3540117" y="665716"/>
                  </a:lnTo>
                  <a:lnTo>
                    <a:pt x="1765977" y="1330178"/>
                  </a:lnTo>
                  <a:lnTo>
                    <a:pt x="1489089" y="1936224"/>
                  </a:lnTo>
                  <a:close/>
                </a:path>
              </a:pathLst>
            </a:custGeom>
            <a:solidFill>
              <a:srgbClr val="5CC6D6">
                <a:alpha val="20000"/>
              </a:srgbClr>
            </a:solidFill>
            <a:ln w="163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>
                <a:latin typeface="Agency FB" panose="020B0503020202020204" pitchFamily="34" charset="0"/>
              </a:endParaRPr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D067FE52-FE23-40A0-9F12-F79C368D8293}"/>
                </a:ext>
              </a:extLst>
            </p:cNvPr>
            <p:cNvSpPr/>
            <p:nvPr/>
          </p:nvSpPr>
          <p:spPr>
            <a:xfrm>
              <a:off x="-1005974" y="5851509"/>
              <a:ext cx="280969" cy="383117"/>
            </a:xfrm>
            <a:custGeom>
              <a:avLst/>
              <a:gdLst>
                <a:gd name="connsiteX0" fmla="*/ 153464 w 280969"/>
                <a:gd name="connsiteY0" fmla="*/ 47680 h 383117"/>
                <a:gd name="connsiteX1" fmla="*/ 280969 w 280969"/>
                <a:gd name="connsiteY1" fmla="*/ 0 h 383117"/>
                <a:gd name="connsiteX2" fmla="*/ 127832 w 280969"/>
                <a:gd name="connsiteY2" fmla="*/ 335158 h 383117"/>
                <a:gd name="connsiteX3" fmla="*/ 0 w 280969"/>
                <a:gd name="connsiteY3" fmla="*/ 383118 h 383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0969" h="383117">
                  <a:moveTo>
                    <a:pt x="153464" y="47680"/>
                  </a:moveTo>
                  <a:lnTo>
                    <a:pt x="280969" y="0"/>
                  </a:lnTo>
                  <a:lnTo>
                    <a:pt x="127832" y="335158"/>
                  </a:lnTo>
                  <a:lnTo>
                    <a:pt x="0" y="383118"/>
                  </a:lnTo>
                  <a:close/>
                </a:path>
              </a:pathLst>
            </a:custGeom>
            <a:solidFill>
              <a:srgbClr val="5CC6D6">
                <a:alpha val="20000"/>
              </a:srgbClr>
            </a:solidFill>
            <a:ln w="163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>
                <a:latin typeface="Agency FB" panose="020B0503020202020204" pitchFamily="34" charset="0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309B6D73-3E63-43A2-8BF6-88CC2A20ED0F}"/>
                </a:ext>
              </a:extLst>
            </p:cNvPr>
            <p:cNvSpPr/>
            <p:nvPr/>
          </p:nvSpPr>
          <p:spPr>
            <a:xfrm>
              <a:off x="-504604" y="5663576"/>
              <a:ext cx="280969" cy="383257"/>
            </a:xfrm>
            <a:custGeom>
              <a:avLst/>
              <a:gdLst>
                <a:gd name="connsiteX0" fmla="*/ 153464 w 280969"/>
                <a:gd name="connsiteY0" fmla="*/ 47820 h 383257"/>
                <a:gd name="connsiteX1" fmla="*/ 280970 w 280969"/>
                <a:gd name="connsiteY1" fmla="*/ 0 h 383257"/>
                <a:gd name="connsiteX2" fmla="*/ 127832 w 280969"/>
                <a:gd name="connsiteY2" fmla="*/ 335298 h 383257"/>
                <a:gd name="connsiteX3" fmla="*/ 0 w 280969"/>
                <a:gd name="connsiteY3" fmla="*/ 383257 h 383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0969" h="383257">
                  <a:moveTo>
                    <a:pt x="153464" y="47820"/>
                  </a:moveTo>
                  <a:lnTo>
                    <a:pt x="280970" y="0"/>
                  </a:lnTo>
                  <a:lnTo>
                    <a:pt x="127832" y="335298"/>
                  </a:lnTo>
                  <a:lnTo>
                    <a:pt x="0" y="383257"/>
                  </a:lnTo>
                  <a:close/>
                </a:path>
              </a:pathLst>
            </a:custGeom>
            <a:solidFill>
              <a:srgbClr val="5CC6D6">
                <a:alpha val="20000"/>
              </a:srgbClr>
            </a:solidFill>
            <a:ln w="163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>
                <a:latin typeface="Agency FB" panose="020B0503020202020204" pitchFamily="34" charset="0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C8AD1EE0-705A-4648-8EC1-00854D288012}"/>
                </a:ext>
              </a:extLst>
            </p:cNvPr>
            <p:cNvSpPr/>
            <p:nvPr/>
          </p:nvSpPr>
          <p:spPr>
            <a:xfrm>
              <a:off x="-3234" y="5475780"/>
              <a:ext cx="281132" cy="383257"/>
            </a:xfrm>
            <a:custGeom>
              <a:avLst/>
              <a:gdLst>
                <a:gd name="connsiteX0" fmla="*/ 153463 w 281132"/>
                <a:gd name="connsiteY0" fmla="*/ 47820 h 383257"/>
                <a:gd name="connsiteX1" fmla="*/ 281132 w 281132"/>
                <a:gd name="connsiteY1" fmla="*/ 0 h 383257"/>
                <a:gd name="connsiteX2" fmla="*/ 127831 w 281132"/>
                <a:gd name="connsiteY2" fmla="*/ 335298 h 383257"/>
                <a:gd name="connsiteX3" fmla="*/ 0 w 281132"/>
                <a:gd name="connsiteY3" fmla="*/ 383257 h 383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132" h="383257">
                  <a:moveTo>
                    <a:pt x="153463" y="47820"/>
                  </a:moveTo>
                  <a:lnTo>
                    <a:pt x="281132" y="0"/>
                  </a:lnTo>
                  <a:lnTo>
                    <a:pt x="127831" y="335298"/>
                  </a:lnTo>
                  <a:lnTo>
                    <a:pt x="0" y="383257"/>
                  </a:lnTo>
                  <a:close/>
                </a:path>
              </a:pathLst>
            </a:custGeom>
            <a:solidFill>
              <a:srgbClr val="5CC6D6">
                <a:alpha val="20000"/>
              </a:srgbClr>
            </a:solidFill>
            <a:ln w="163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>
                <a:latin typeface="Agency FB" panose="020B0503020202020204" pitchFamily="34" charset="0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57FFFE87-BBCB-4D1A-95FF-53B589FD2CAC}"/>
                </a:ext>
              </a:extLst>
            </p:cNvPr>
            <p:cNvSpPr/>
            <p:nvPr/>
          </p:nvSpPr>
          <p:spPr>
            <a:xfrm>
              <a:off x="498135" y="5287986"/>
              <a:ext cx="281133" cy="383257"/>
            </a:xfrm>
            <a:custGeom>
              <a:avLst/>
              <a:gdLst>
                <a:gd name="connsiteX0" fmla="*/ 153464 w 281133"/>
                <a:gd name="connsiteY0" fmla="*/ 47820 h 383257"/>
                <a:gd name="connsiteX1" fmla="*/ 281133 w 281133"/>
                <a:gd name="connsiteY1" fmla="*/ 0 h 383257"/>
                <a:gd name="connsiteX2" fmla="*/ 127832 w 281133"/>
                <a:gd name="connsiteY2" fmla="*/ 335298 h 383257"/>
                <a:gd name="connsiteX3" fmla="*/ 0 w 281133"/>
                <a:gd name="connsiteY3" fmla="*/ 383257 h 383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133" h="383257">
                  <a:moveTo>
                    <a:pt x="153464" y="47820"/>
                  </a:moveTo>
                  <a:lnTo>
                    <a:pt x="281133" y="0"/>
                  </a:lnTo>
                  <a:lnTo>
                    <a:pt x="127832" y="335298"/>
                  </a:lnTo>
                  <a:lnTo>
                    <a:pt x="0" y="383257"/>
                  </a:lnTo>
                  <a:close/>
                </a:path>
              </a:pathLst>
            </a:custGeom>
            <a:solidFill>
              <a:srgbClr val="5CC6D6">
                <a:alpha val="20000"/>
              </a:srgbClr>
            </a:solidFill>
            <a:ln w="163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>
                <a:latin typeface="Agency FB" panose="020B0503020202020204" pitchFamily="34" charset="0"/>
              </a:endParaRPr>
            </a:p>
          </p:txBody>
        </p:sp>
      </p:grpSp>
      <p:sp>
        <p:nvSpPr>
          <p:cNvPr id="54" name="Rectangle 53">
            <a:extLst>
              <a:ext uri="{FF2B5EF4-FFF2-40B4-BE49-F238E27FC236}">
                <a16:creationId xmlns:a16="http://schemas.microsoft.com/office/drawing/2014/main" id="{5EED88BB-FE1E-4933-836A-84B0201DC68F}"/>
              </a:ext>
            </a:extLst>
          </p:cNvPr>
          <p:cNvSpPr/>
          <p:nvPr/>
        </p:nvSpPr>
        <p:spPr>
          <a:xfrm>
            <a:off x="5538721" y="2621386"/>
            <a:ext cx="6124270" cy="8788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b="1" i="1" dirty="0" err="1">
                <a:latin typeface="Agency FB" panose="020B0503020202020204" pitchFamily="34" charset="0"/>
                <a:cs typeface="Arial Unicode MS" panose="020B0604020202020204" pitchFamily="34" charset="-128"/>
              </a:rPr>
              <a:t>Uml</a:t>
            </a:r>
            <a:r>
              <a:rPr lang="en-US" sz="9600" b="1" i="1" dirty="0">
                <a:latin typeface="Agency FB" panose="020B0503020202020204" pitchFamily="34" charset="0"/>
                <a:cs typeface="Arial Unicode MS" panose="020B0604020202020204" pitchFamily="34" charset="-128"/>
              </a:rPr>
              <a:t> class Diagram</a:t>
            </a:r>
            <a:endParaRPr lang="th-TH" sz="9600" b="1" i="1" dirty="0">
              <a:latin typeface="Agency FB" panose="020B0503020202020204" pitchFamily="34" charset="0"/>
              <a:cs typeface="Arial Unicode MS" panose="020B0604020202020204" pitchFamily="34" charset="-128"/>
            </a:endParaRPr>
          </a:p>
        </p:txBody>
      </p:sp>
      <p:grpSp>
        <p:nvGrpSpPr>
          <p:cNvPr id="57" name="Graphic 36">
            <a:extLst>
              <a:ext uri="{FF2B5EF4-FFF2-40B4-BE49-F238E27FC236}">
                <a16:creationId xmlns:a16="http://schemas.microsoft.com/office/drawing/2014/main" id="{001A337A-3416-4C6D-9F1A-ADFFCB757FBF}"/>
              </a:ext>
            </a:extLst>
          </p:cNvPr>
          <p:cNvGrpSpPr/>
          <p:nvPr/>
        </p:nvGrpSpPr>
        <p:grpSpPr>
          <a:xfrm>
            <a:off x="-80370" y="-667182"/>
            <a:ext cx="3058050" cy="1334364"/>
            <a:chOff x="4071077" y="2539688"/>
            <a:chExt cx="3058050" cy="1334364"/>
          </a:xfrm>
          <a:solidFill>
            <a:srgbClr val="FFFFFF"/>
          </a:solidFill>
        </p:grpSpPr>
        <p:grpSp>
          <p:nvGrpSpPr>
            <p:cNvPr id="58" name="Graphic 36">
              <a:extLst>
                <a:ext uri="{FF2B5EF4-FFF2-40B4-BE49-F238E27FC236}">
                  <a16:creationId xmlns:a16="http://schemas.microsoft.com/office/drawing/2014/main" id="{6D7EBACC-3E59-4C36-BD87-91A36BC600B7}"/>
                </a:ext>
              </a:extLst>
            </p:cNvPr>
            <p:cNvGrpSpPr/>
            <p:nvPr/>
          </p:nvGrpSpPr>
          <p:grpSpPr>
            <a:xfrm>
              <a:off x="4071077" y="3855277"/>
              <a:ext cx="3058050" cy="18775"/>
              <a:chOff x="4071077" y="3855277"/>
              <a:chExt cx="3058050" cy="18775"/>
            </a:xfrm>
            <a:solidFill>
              <a:srgbClr val="FFFFFF"/>
            </a:solidFill>
          </p:grpSpPr>
          <p:sp>
            <p:nvSpPr>
              <p:cNvPr id="171" name="Freeform: Shape 170">
                <a:extLst>
                  <a:ext uri="{FF2B5EF4-FFF2-40B4-BE49-F238E27FC236}">
                    <a16:creationId xmlns:a16="http://schemas.microsoft.com/office/drawing/2014/main" id="{245ABEA2-A8BE-418A-8707-43B2AEE7CF6F}"/>
                  </a:ext>
                </a:extLst>
              </p:cNvPr>
              <p:cNvSpPr/>
              <p:nvPr/>
            </p:nvSpPr>
            <p:spPr>
              <a:xfrm>
                <a:off x="7110351" y="385527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72" name="Freeform: Shape 171">
                <a:extLst>
                  <a:ext uri="{FF2B5EF4-FFF2-40B4-BE49-F238E27FC236}">
                    <a16:creationId xmlns:a16="http://schemas.microsoft.com/office/drawing/2014/main" id="{D7E5D5F4-E175-4F8B-A00E-4EB89584B6B5}"/>
                  </a:ext>
                </a:extLst>
              </p:cNvPr>
              <p:cNvSpPr/>
              <p:nvPr/>
            </p:nvSpPr>
            <p:spPr>
              <a:xfrm>
                <a:off x="6893326" y="385527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049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73" name="Freeform: Shape 172">
                <a:extLst>
                  <a:ext uri="{FF2B5EF4-FFF2-40B4-BE49-F238E27FC236}">
                    <a16:creationId xmlns:a16="http://schemas.microsoft.com/office/drawing/2014/main" id="{4A75BCF2-2675-4E1F-B717-47C4BAC9C132}"/>
                  </a:ext>
                </a:extLst>
              </p:cNvPr>
              <p:cNvSpPr/>
              <p:nvPr/>
            </p:nvSpPr>
            <p:spPr>
              <a:xfrm>
                <a:off x="6676116" y="385527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74" name="Freeform: Shape 173">
                <a:extLst>
                  <a:ext uri="{FF2B5EF4-FFF2-40B4-BE49-F238E27FC236}">
                    <a16:creationId xmlns:a16="http://schemas.microsoft.com/office/drawing/2014/main" id="{F5BA9120-3818-43D6-8F4A-F1FECCC72203}"/>
                  </a:ext>
                </a:extLst>
              </p:cNvPr>
              <p:cNvSpPr/>
              <p:nvPr/>
            </p:nvSpPr>
            <p:spPr>
              <a:xfrm>
                <a:off x="6459091" y="385527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75" name="Freeform: Shape 174">
                <a:extLst>
                  <a:ext uri="{FF2B5EF4-FFF2-40B4-BE49-F238E27FC236}">
                    <a16:creationId xmlns:a16="http://schemas.microsoft.com/office/drawing/2014/main" id="{E85B0E49-EBDC-475F-9103-3AC39F475AF3}"/>
                  </a:ext>
                </a:extLst>
              </p:cNvPr>
              <p:cNvSpPr/>
              <p:nvPr/>
            </p:nvSpPr>
            <p:spPr>
              <a:xfrm>
                <a:off x="6242066" y="385527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050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76" name="Freeform: Shape 175">
                <a:extLst>
                  <a:ext uri="{FF2B5EF4-FFF2-40B4-BE49-F238E27FC236}">
                    <a16:creationId xmlns:a16="http://schemas.microsoft.com/office/drawing/2014/main" id="{DCF4670F-550F-4DB4-A228-9F04E395DFE9}"/>
                  </a:ext>
                </a:extLst>
              </p:cNvPr>
              <p:cNvSpPr/>
              <p:nvPr/>
            </p:nvSpPr>
            <p:spPr>
              <a:xfrm>
                <a:off x="6024856" y="385527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77" name="Freeform: Shape 176">
                <a:extLst>
                  <a:ext uri="{FF2B5EF4-FFF2-40B4-BE49-F238E27FC236}">
                    <a16:creationId xmlns:a16="http://schemas.microsoft.com/office/drawing/2014/main" id="{72526F4A-7BA5-45BC-BA71-C14DBC96B72E}"/>
                  </a:ext>
                </a:extLst>
              </p:cNvPr>
              <p:cNvSpPr/>
              <p:nvPr/>
            </p:nvSpPr>
            <p:spPr>
              <a:xfrm>
                <a:off x="5807831" y="385527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78" name="Freeform: Shape 177">
                <a:extLst>
                  <a:ext uri="{FF2B5EF4-FFF2-40B4-BE49-F238E27FC236}">
                    <a16:creationId xmlns:a16="http://schemas.microsoft.com/office/drawing/2014/main" id="{C2F038CD-72CE-4369-8A0B-9EECA3BAFB65}"/>
                  </a:ext>
                </a:extLst>
              </p:cNvPr>
              <p:cNvSpPr/>
              <p:nvPr/>
            </p:nvSpPr>
            <p:spPr>
              <a:xfrm>
                <a:off x="5590806" y="385527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050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79" name="Freeform: Shape 178">
                <a:extLst>
                  <a:ext uri="{FF2B5EF4-FFF2-40B4-BE49-F238E27FC236}">
                    <a16:creationId xmlns:a16="http://schemas.microsoft.com/office/drawing/2014/main" id="{C36EC164-4FF7-4BE5-8597-3F2E85EEAC7E}"/>
                  </a:ext>
                </a:extLst>
              </p:cNvPr>
              <p:cNvSpPr/>
              <p:nvPr/>
            </p:nvSpPr>
            <p:spPr>
              <a:xfrm>
                <a:off x="5373596" y="385527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80" name="Freeform: Shape 179">
                <a:extLst>
                  <a:ext uri="{FF2B5EF4-FFF2-40B4-BE49-F238E27FC236}">
                    <a16:creationId xmlns:a16="http://schemas.microsoft.com/office/drawing/2014/main" id="{B1CDC6A2-0627-4BE7-AA51-53208F04D6D2}"/>
                  </a:ext>
                </a:extLst>
              </p:cNvPr>
              <p:cNvSpPr/>
              <p:nvPr/>
            </p:nvSpPr>
            <p:spPr>
              <a:xfrm>
                <a:off x="5156571" y="385527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81" name="Freeform: Shape 180">
                <a:extLst>
                  <a:ext uri="{FF2B5EF4-FFF2-40B4-BE49-F238E27FC236}">
                    <a16:creationId xmlns:a16="http://schemas.microsoft.com/office/drawing/2014/main" id="{593CA9C6-3706-4CE8-B96A-5A4A30FB7F3A}"/>
                  </a:ext>
                </a:extLst>
              </p:cNvPr>
              <p:cNvSpPr/>
              <p:nvPr/>
            </p:nvSpPr>
            <p:spPr>
              <a:xfrm>
                <a:off x="4939362" y="385527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82" name="Freeform: Shape 181">
                <a:extLst>
                  <a:ext uri="{FF2B5EF4-FFF2-40B4-BE49-F238E27FC236}">
                    <a16:creationId xmlns:a16="http://schemas.microsoft.com/office/drawing/2014/main" id="{2EBB67C2-91B9-481B-BAAA-D84DE8CA0E77}"/>
                  </a:ext>
                </a:extLst>
              </p:cNvPr>
              <p:cNvSpPr/>
              <p:nvPr/>
            </p:nvSpPr>
            <p:spPr>
              <a:xfrm>
                <a:off x="4722336" y="385527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83" name="Freeform: Shape 182">
                <a:extLst>
                  <a:ext uri="{FF2B5EF4-FFF2-40B4-BE49-F238E27FC236}">
                    <a16:creationId xmlns:a16="http://schemas.microsoft.com/office/drawing/2014/main" id="{19CB206B-5EF5-4686-80C1-33CF33C49915}"/>
                  </a:ext>
                </a:extLst>
              </p:cNvPr>
              <p:cNvSpPr/>
              <p:nvPr/>
            </p:nvSpPr>
            <p:spPr>
              <a:xfrm>
                <a:off x="4505311" y="385527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84" name="Freeform: Shape 183">
                <a:extLst>
                  <a:ext uri="{FF2B5EF4-FFF2-40B4-BE49-F238E27FC236}">
                    <a16:creationId xmlns:a16="http://schemas.microsoft.com/office/drawing/2014/main" id="{52C66BCE-EB83-4153-824E-11D5FE9CECC7}"/>
                  </a:ext>
                </a:extLst>
              </p:cNvPr>
              <p:cNvSpPr/>
              <p:nvPr/>
            </p:nvSpPr>
            <p:spPr>
              <a:xfrm>
                <a:off x="4288102" y="385527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85" name="Freeform: Shape 184">
                <a:extLst>
                  <a:ext uri="{FF2B5EF4-FFF2-40B4-BE49-F238E27FC236}">
                    <a16:creationId xmlns:a16="http://schemas.microsoft.com/office/drawing/2014/main" id="{39399B88-44FC-4E62-8378-6F030C2CE23B}"/>
                  </a:ext>
                </a:extLst>
              </p:cNvPr>
              <p:cNvSpPr/>
              <p:nvPr/>
            </p:nvSpPr>
            <p:spPr>
              <a:xfrm>
                <a:off x="4071077" y="385527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</p:grpSp>
        <p:grpSp>
          <p:nvGrpSpPr>
            <p:cNvPr id="59" name="Graphic 36">
              <a:extLst>
                <a:ext uri="{FF2B5EF4-FFF2-40B4-BE49-F238E27FC236}">
                  <a16:creationId xmlns:a16="http://schemas.microsoft.com/office/drawing/2014/main" id="{1CE4A764-E342-4418-83F1-8148637EA9C3}"/>
                </a:ext>
              </a:extLst>
            </p:cNvPr>
            <p:cNvGrpSpPr/>
            <p:nvPr/>
          </p:nvGrpSpPr>
          <p:grpSpPr>
            <a:xfrm>
              <a:off x="4071077" y="3659788"/>
              <a:ext cx="3058050" cy="18775"/>
              <a:chOff x="4071077" y="3659788"/>
              <a:chExt cx="3058050" cy="18775"/>
            </a:xfrm>
            <a:solidFill>
              <a:srgbClr val="FFFFFF"/>
            </a:solidFill>
          </p:grpSpPr>
          <p:sp>
            <p:nvSpPr>
              <p:cNvPr id="156" name="Freeform: Shape 155">
                <a:extLst>
                  <a:ext uri="{FF2B5EF4-FFF2-40B4-BE49-F238E27FC236}">
                    <a16:creationId xmlns:a16="http://schemas.microsoft.com/office/drawing/2014/main" id="{51AB248C-4DC8-4840-AFA7-AF48804EB511}"/>
                  </a:ext>
                </a:extLst>
              </p:cNvPr>
              <p:cNvSpPr/>
              <p:nvPr/>
            </p:nvSpPr>
            <p:spPr>
              <a:xfrm>
                <a:off x="7110351" y="365978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592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57" name="Freeform: Shape 156">
                <a:extLst>
                  <a:ext uri="{FF2B5EF4-FFF2-40B4-BE49-F238E27FC236}">
                    <a16:creationId xmlns:a16="http://schemas.microsoft.com/office/drawing/2014/main" id="{4E9BB07D-8752-4D97-AA42-A1FB96FF43EA}"/>
                  </a:ext>
                </a:extLst>
              </p:cNvPr>
              <p:cNvSpPr/>
              <p:nvPr/>
            </p:nvSpPr>
            <p:spPr>
              <a:xfrm>
                <a:off x="6893326" y="365978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049" y="18592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58" name="Freeform: Shape 157">
                <a:extLst>
                  <a:ext uri="{FF2B5EF4-FFF2-40B4-BE49-F238E27FC236}">
                    <a16:creationId xmlns:a16="http://schemas.microsoft.com/office/drawing/2014/main" id="{1C93A4DB-4AC9-49F7-82EB-FE78CC9EFAC6}"/>
                  </a:ext>
                </a:extLst>
              </p:cNvPr>
              <p:cNvSpPr/>
              <p:nvPr/>
            </p:nvSpPr>
            <p:spPr>
              <a:xfrm>
                <a:off x="6676116" y="365978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592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59" name="Freeform: Shape 158">
                <a:extLst>
                  <a:ext uri="{FF2B5EF4-FFF2-40B4-BE49-F238E27FC236}">
                    <a16:creationId xmlns:a16="http://schemas.microsoft.com/office/drawing/2014/main" id="{17629B3C-B55D-4927-8DC0-E8FA6BAE6D14}"/>
                  </a:ext>
                </a:extLst>
              </p:cNvPr>
              <p:cNvSpPr/>
              <p:nvPr/>
            </p:nvSpPr>
            <p:spPr>
              <a:xfrm>
                <a:off x="6459091" y="365978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60" name="Freeform: Shape 159">
                <a:extLst>
                  <a:ext uri="{FF2B5EF4-FFF2-40B4-BE49-F238E27FC236}">
                    <a16:creationId xmlns:a16="http://schemas.microsoft.com/office/drawing/2014/main" id="{92B925D7-3AE4-4268-896F-97A4D63DB25B}"/>
                  </a:ext>
                </a:extLst>
              </p:cNvPr>
              <p:cNvSpPr/>
              <p:nvPr/>
            </p:nvSpPr>
            <p:spPr>
              <a:xfrm>
                <a:off x="6242066" y="365978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050" y="18592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61" name="Freeform: Shape 160">
                <a:extLst>
                  <a:ext uri="{FF2B5EF4-FFF2-40B4-BE49-F238E27FC236}">
                    <a16:creationId xmlns:a16="http://schemas.microsoft.com/office/drawing/2014/main" id="{3CF76899-8D0F-45F4-B711-0C8053CE37F5}"/>
                  </a:ext>
                </a:extLst>
              </p:cNvPr>
              <p:cNvSpPr/>
              <p:nvPr/>
            </p:nvSpPr>
            <p:spPr>
              <a:xfrm>
                <a:off x="6024856" y="365978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592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62" name="Freeform: Shape 161">
                <a:extLst>
                  <a:ext uri="{FF2B5EF4-FFF2-40B4-BE49-F238E27FC236}">
                    <a16:creationId xmlns:a16="http://schemas.microsoft.com/office/drawing/2014/main" id="{A2D51B45-C074-4D05-8D2F-7DC16A226A24}"/>
                  </a:ext>
                </a:extLst>
              </p:cNvPr>
              <p:cNvSpPr/>
              <p:nvPr/>
            </p:nvSpPr>
            <p:spPr>
              <a:xfrm>
                <a:off x="5807831" y="365978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592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63" name="Freeform: Shape 162">
                <a:extLst>
                  <a:ext uri="{FF2B5EF4-FFF2-40B4-BE49-F238E27FC236}">
                    <a16:creationId xmlns:a16="http://schemas.microsoft.com/office/drawing/2014/main" id="{7B806806-F4C6-4D50-94F3-0CA87365F30D}"/>
                  </a:ext>
                </a:extLst>
              </p:cNvPr>
              <p:cNvSpPr/>
              <p:nvPr/>
            </p:nvSpPr>
            <p:spPr>
              <a:xfrm>
                <a:off x="5590806" y="365978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050" y="18592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64" name="Freeform: Shape 163">
                <a:extLst>
                  <a:ext uri="{FF2B5EF4-FFF2-40B4-BE49-F238E27FC236}">
                    <a16:creationId xmlns:a16="http://schemas.microsoft.com/office/drawing/2014/main" id="{59B89F16-7BB0-4AC0-8A35-A45D80D70024}"/>
                  </a:ext>
                </a:extLst>
              </p:cNvPr>
              <p:cNvSpPr/>
              <p:nvPr/>
            </p:nvSpPr>
            <p:spPr>
              <a:xfrm>
                <a:off x="5373596" y="365978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592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65" name="Freeform: Shape 164">
                <a:extLst>
                  <a:ext uri="{FF2B5EF4-FFF2-40B4-BE49-F238E27FC236}">
                    <a16:creationId xmlns:a16="http://schemas.microsoft.com/office/drawing/2014/main" id="{49147804-833F-4F09-A302-C393150DA490}"/>
                  </a:ext>
                </a:extLst>
              </p:cNvPr>
              <p:cNvSpPr/>
              <p:nvPr/>
            </p:nvSpPr>
            <p:spPr>
              <a:xfrm>
                <a:off x="5156571" y="365978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592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66" name="Freeform: Shape 165">
                <a:extLst>
                  <a:ext uri="{FF2B5EF4-FFF2-40B4-BE49-F238E27FC236}">
                    <a16:creationId xmlns:a16="http://schemas.microsoft.com/office/drawing/2014/main" id="{532A3182-8375-4993-8034-99E256C26609}"/>
                  </a:ext>
                </a:extLst>
              </p:cNvPr>
              <p:cNvSpPr/>
              <p:nvPr/>
            </p:nvSpPr>
            <p:spPr>
              <a:xfrm>
                <a:off x="4939362" y="365978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592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67" name="Freeform: Shape 166">
                <a:extLst>
                  <a:ext uri="{FF2B5EF4-FFF2-40B4-BE49-F238E27FC236}">
                    <a16:creationId xmlns:a16="http://schemas.microsoft.com/office/drawing/2014/main" id="{5D7D8BCE-4358-4CBD-95AB-50E9AF299A4A}"/>
                  </a:ext>
                </a:extLst>
              </p:cNvPr>
              <p:cNvSpPr/>
              <p:nvPr/>
            </p:nvSpPr>
            <p:spPr>
              <a:xfrm>
                <a:off x="4722336" y="365978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592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68" name="Freeform: Shape 167">
                <a:extLst>
                  <a:ext uri="{FF2B5EF4-FFF2-40B4-BE49-F238E27FC236}">
                    <a16:creationId xmlns:a16="http://schemas.microsoft.com/office/drawing/2014/main" id="{60625091-494A-4BEC-9B6F-EAF9F81D34FC}"/>
                  </a:ext>
                </a:extLst>
              </p:cNvPr>
              <p:cNvSpPr/>
              <p:nvPr/>
            </p:nvSpPr>
            <p:spPr>
              <a:xfrm>
                <a:off x="4505311" y="365978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69" name="Freeform: Shape 168">
                <a:extLst>
                  <a:ext uri="{FF2B5EF4-FFF2-40B4-BE49-F238E27FC236}">
                    <a16:creationId xmlns:a16="http://schemas.microsoft.com/office/drawing/2014/main" id="{741B7F7B-C6EC-4386-BB8F-433EB29885AE}"/>
                  </a:ext>
                </a:extLst>
              </p:cNvPr>
              <p:cNvSpPr/>
              <p:nvPr/>
            </p:nvSpPr>
            <p:spPr>
              <a:xfrm>
                <a:off x="4288102" y="365978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592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70" name="Freeform: Shape 169">
                <a:extLst>
                  <a:ext uri="{FF2B5EF4-FFF2-40B4-BE49-F238E27FC236}">
                    <a16:creationId xmlns:a16="http://schemas.microsoft.com/office/drawing/2014/main" id="{ECF85EF9-D84D-49AD-A986-BE323DDD6461}"/>
                  </a:ext>
                </a:extLst>
              </p:cNvPr>
              <p:cNvSpPr/>
              <p:nvPr/>
            </p:nvSpPr>
            <p:spPr>
              <a:xfrm>
                <a:off x="4071077" y="365978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592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</p:grpSp>
        <p:grpSp>
          <p:nvGrpSpPr>
            <p:cNvPr id="60" name="Graphic 36">
              <a:extLst>
                <a:ext uri="{FF2B5EF4-FFF2-40B4-BE49-F238E27FC236}">
                  <a16:creationId xmlns:a16="http://schemas.microsoft.com/office/drawing/2014/main" id="{DCC53706-817C-4082-8B64-AD746A36A2CD}"/>
                </a:ext>
              </a:extLst>
            </p:cNvPr>
            <p:cNvGrpSpPr/>
            <p:nvPr/>
          </p:nvGrpSpPr>
          <p:grpSpPr>
            <a:xfrm>
              <a:off x="4071077" y="3490807"/>
              <a:ext cx="3058050" cy="18775"/>
              <a:chOff x="4071077" y="3490807"/>
              <a:chExt cx="3058050" cy="18775"/>
            </a:xfrm>
            <a:solidFill>
              <a:srgbClr val="FFFFFF"/>
            </a:solidFill>
          </p:grpSpPr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1A0BEB92-4A79-4D50-8634-EF3D621CCCE1}"/>
                  </a:ext>
                </a:extLst>
              </p:cNvPr>
              <p:cNvSpPr/>
              <p:nvPr/>
            </p:nvSpPr>
            <p:spPr>
              <a:xfrm>
                <a:off x="7110351" y="349080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A93D40FC-C2E8-4BAE-BF77-D1EF5D2F194D}"/>
                  </a:ext>
                </a:extLst>
              </p:cNvPr>
              <p:cNvSpPr/>
              <p:nvPr/>
            </p:nvSpPr>
            <p:spPr>
              <a:xfrm>
                <a:off x="6893326" y="349080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049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43" name="Freeform: Shape 142">
                <a:extLst>
                  <a:ext uri="{FF2B5EF4-FFF2-40B4-BE49-F238E27FC236}">
                    <a16:creationId xmlns:a16="http://schemas.microsoft.com/office/drawing/2014/main" id="{E8205E87-7F36-4BE2-BFD9-74512D652CA8}"/>
                  </a:ext>
                </a:extLst>
              </p:cNvPr>
              <p:cNvSpPr/>
              <p:nvPr/>
            </p:nvSpPr>
            <p:spPr>
              <a:xfrm>
                <a:off x="6676116" y="349080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44" name="Freeform: Shape 143">
                <a:extLst>
                  <a:ext uri="{FF2B5EF4-FFF2-40B4-BE49-F238E27FC236}">
                    <a16:creationId xmlns:a16="http://schemas.microsoft.com/office/drawing/2014/main" id="{EA7377C8-684A-4743-AFBF-EFE403D59760}"/>
                  </a:ext>
                </a:extLst>
              </p:cNvPr>
              <p:cNvSpPr/>
              <p:nvPr/>
            </p:nvSpPr>
            <p:spPr>
              <a:xfrm>
                <a:off x="6459091" y="349080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31055BF8-DB9C-43DF-9E59-829E0E88BA51}"/>
                  </a:ext>
                </a:extLst>
              </p:cNvPr>
              <p:cNvSpPr/>
              <p:nvPr/>
            </p:nvSpPr>
            <p:spPr>
              <a:xfrm>
                <a:off x="6242066" y="349080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050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46" name="Freeform: Shape 145">
                <a:extLst>
                  <a:ext uri="{FF2B5EF4-FFF2-40B4-BE49-F238E27FC236}">
                    <a16:creationId xmlns:a16="http://schemas.microsoft.com/office/drawing/2014/main" id="{4E54DF27-6738-4305-9A69-42FCEEF8FC6C}"/>
                  </a:ext>
                </a:extLst>
              </p:cNvPr>
              <p:cNvSpPr/>
              <p:nvPr/>
            </p:nvSpPr>
            <p:spPr>
              <a:xfrm>
                <a:off x="6024856" y="349080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id="{F0FEDF9D-3DA5-4D44-8E0F-A47C80D03348}"/>
                  </a:ext>
                </a:extLst>
              </p:cNvPr>
              <p:cNvSpPr/>
              <p:nvPr/>
            </p:nvSpPr>
            <p:spPr>
              <a:xfrm>
                <a:off x="5807831" y="349080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48" name="Freeform: Shape 147">
                <a:extLst>
                  <a:ext uri="{FF2B5EF4-FFF2-40B4-BE49-F238E27FC236}">
                    <a16:creationId xmlns:a16="http://schemas.microsoft.com/office/drawing/2014/main" id="{5A8B6E38-BCE8-4E56-937C-E63E4AF187A2}"/>
                  </a:ext>
                </a:extLst>
              </p:cNvPr>
              <p:cNvSpPr/>
              <p:nvPr/>
            </p:nvSpPr>
            <p:spPr>
              <a:xfrm>
                <a:off x="5590622" y="3490807"/>
                <a:ext cx="18775" cy="18775"/>
              </a:xfrm>
              <a:custGeom>
                <a:avLst/>
                <a:gdLst>
                  <a:gd name="connsiteX0" fmla="*/ 18776 w 18775"/>
                  <a:gd name="connsiteY0" fmla="*/ 9388 h 18775"/>
                  <a:gd name="connsiteX1" fmla="*/ 9388 w 18775"/>
                  <a:gd name="connsiteY1" fmla="*/ 18776 h 18775"/>
                  <a:gd name="connsiteX2" fmla="*/ 0 w 18775"/>
                  <a:gd name="connsiteY2" fmla="*/ 9388 h 18775"/>
                  <a:gd name="connsiteX3" fmla="*/ 9388 w 18775"/>
                  <a:gd name="connsiteY3" fmla="*/ 0 h 18775"/>
                  <a:gd name="connsiteX4" fmla="*/ 18776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18776" y="9388"/>
                    </a:moveTo>
                    <a:cubicBezTo>
                      <a:pt x="18776" y="14573"/>
                      <a:pt x="14573" y="18776"/>
                      <a:pt x="9388" y="18776"/>
                    </a:cubicBezTo>
                    <a:cubicBezTo>
                      <a:pt x="4203" y="18776"/>
                      <a:pt x="0" y="14573"/>
                      <a:pt x="0" y="9388"/>
                    </a:cubicBezTo>
                    <a:cubicBezTo>
                      <a:pt x="0" y="4203"/>
                      <a:pt x="4203" y="0"/>
                      <a:pt x="9388" y="0"/>
                    </a:cubicBezTo>
                    <a:cubicBezTo>
                      <a:pt x="14573" y="0"/>
                      <a:pt x="18776" y="4203"/>
                      <a:pt x="18776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49" name="Freeform: Shape 148">
                <a:extLst>
                  <a:ext uri="{FF2B5EF4-FFF2-40B4-BE49-F238E27FC236}">
                    <a16:creationId xmlns:a16="http://schemas.microsoft.com/office/drawing/2014/main" id="{01C508EE-6E16-47A0-BD5D-91D313A5D89B}"/>
                  </a:ext>
                </a:extLst>
              </p:cNvPr>
              <p:cNvSpPr/>
              <p:nvPr/>
            </p:nvSpPr>
            <p:spPr>
              <a:xfrm>
                <a:off x="5373596" y="3490807"/>
                <a:ext cx="18775" cy="18775"/>
              </a:xfrm>
              <a:custGeom>
                <a:avLst/>
                <a:gdLst>
                  <a:gd name="connsiteX0" fmla="*/ 18776 w 18775"/>
                  <a:gd name="connsiteY0" fmla="*/ 9388 h 18775"/>
                  <a:gd name="connsiteX1" fmla="*/ 9388 w 18775"/>
                  <a:gd name="connsiteY1" fmla="*/ 18776 h 18775"/>
                  <a:gd name="connsiteX2" fmla="*/ 0 w 18775"/>
                  <a:gd name="connsiteY2" fmla="*/ 9388 h 18775"/>
                  <a:gd name="connsiteX3" fmla="*/ 9388 w 18775"/>
                  <a:gd name="connsiteY3" fmla="*/ 0 h 18775"/>
                  <a:gd name="connsiteX4" fmla="*/ 18776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18776" y="9388"/>
                    </a:moveTo>
                    <a:cubicBezTo>
                      <a:pt x="18776" y="14573"/>
                      <a:pt x="14573" y="18776"/>
                      <a:pt x="9388" y="18776"/>
                    </a:cubicBezTo>
                    <a:cubicBezTo>
                      <a:pt x="4203" y="18776"/>
                      <a:pt x="0" y="14573"/>
                      <a:pt x="0" y="9388"/>
                    </a:cubicBezTo>
                    <a:cubicBezTo>
                      <a:pt x="0" y="4203"/>
                      <a:pt x="4203" y="0"/>
                      <a:pt x="9388" y="0"/>
                    </a:cubicBezTo>
                    <a:cubicBezTo>
                      <a:pt x="14573" y="0"/>
                      <a:pt x="18776" y="4203"/>
                      <a:pt x="18776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CF4F9E55-9F50-4EB0-B5EA-3DBF55759CC4}"/>
                  </a:ext>
                </a:extLst>
              </p:cNvPr>
              <p:cNvSpPr/>
              <p:nvPr/>
            </p:nvSpPr>
            <p:spPr>
              <a:xfrm>
                <a:off x="5156571" y="349080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3FE79518-4901-48DE-8744-11169747802D}"/>
                  </a:ext>
                </a:extLst>
              </p:cNvPr>
              <p:cNvSpPr/>
              <p:nvPr/>
            </p:nvSpPr>
            <p:spPr>
              <a:xfrm>
                <a:off x="4939362" y="349080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52" name="Freeform: Shape 151">
                <a:extLst>
                  <a:ext uri="{FF2B5EF4-FFF2-40B4-BE49-F238E27FC236}">
                    <a16:creationId xmlns:a16="http://schemas.microsoft.com/office/drawing/2014/main" id="{884E63DF-F73F-4672-A5A4-095EE4B7E0C9}"/>
                  </a:ext>
                </a:extLst>
              </p:cNvPr>
              <p:cNvSpPr/>
              <p:nvPr/>
            </p:nvSpPr>
            <p:spPr>
              <a:xfrm>
                <a:off x="4722336" y="349080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53" name="Freeform: Shape 152">
                <a:extLst>
                  <a:ext uri="{FF2B5EF4-FFF2-40B4-BE49-F238E27FC236}">
                    <a16:creationId xmlns:a16="http://schemas.microsoft.com/office/drawing/2014/main" id="{F577864C-18F8-4584-B0BA-7EDF2A8AA9BF}"/>
                  </a:ext>
                </a:extLst>
              </p:cNvPr>
              <p:cNvSpPr/>
              <p:nvPr/>
            </p:nvSpPr>
            <p:spPr>
              <a:xfrm>
                <a:off x="4505311" y="349080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54" name="Freeform: Shape 153">
                <a:extLst>
                  <a:ext uri="{FF2B5EF4-FFF2-40B4-BE49-F238E27FC236}">
                    <a16:creationId xmlns:a16="http://schemas.microsoft.com/office/drawing/2014/main" id="{4AD0243E-5A61-44F6-974F-A520193482F8}"/>
                  </a:ext>
                </a:extLst>
              </p:cNvPr>
              <p:cNvSpPr/>
              <p:nvPr/>
            </p:nvSpPr>
            <p:spPr>
              <a:xfrm>
                <a:off x="4288102" y="349080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55" name="Freeform: Shape 154">
                <a:extLst>
                  <a:ext uri="{FF2B5EF4-FFF2-40B4-BE49-F238E27FC236}">
                    <a16:creationId xmlns:a16="http://schemas.microsoft.com/office/drawing/2014/main" id="{618B4AD7-C371-4078-93F4-51EE0E780E4F}"/>
                  </a:ext>
                </a:extLst>
              </p:cNvPr>
              <p:cNvSpPr/>
              <p:nvPr/>
            </p:nvSpPr>
            <p:spPr>
              <a:xfrm>
                <a:off x="4071077" y="349080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</p:grpSp>
        <p:grpSp>
          <p:nvGrpSpPr>
            <p:cNvPr id="61" name="Graphic 36">
              <a:extLst>
                <a:ext uri="{FF2B5EF4-FFF2-40B4-BE49-F238E27FC236}">
                  <a16:creationId xmlns:a16="http://schemas.microsoft.com/office/drawing/2014/main" id="{5EB32754-EA81-4EDC-B26D-6DEADBCCA935}"/>
                </a:ext>
              </a:extLst>
            </p:cNvPr>
            <p:cNvGrpSpPr/>
            <p:nvPr/>
          </p:nvGrpSpPr>
          <p:grpSpPr>
            <a:xfrm>
              <a:off x="4071077" y="3295318"/>
              <a:ext cx="3058050" cy="18775"/>
              <a:chOff x="4071077" y="3295318"/>
              <a:chExt cx="3058050" cy="18775"/>
            </a:xfrm>
            <a:solidFill>
              <a:srgbClr val="FFFFFF"/>
            </a:solidFill>
          </p:grpSpPr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730B2ECA-5F2D-45D7-9001-48BD251C5AF0}"/>
                  </a:ext>
                </a:extLst>
              </p:cNvPr>
              <p:cNvSpPr/>
              <p:nvPr/>
            </p:nvSpPr>
            <p:spPr>
              <a:xfrm>
                <a:off x="7110351" y="329531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592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891256A1-FA33-4EF0-9F8C-CDF145636CF6}"/>
                  </a:ext>
                </a:extLst>
              </p:cNvPr>
              <p:cNvSpPr/>
              <p:nvPr/>
            </p:nvSpPr>
            <p:spPr>
              <a:xfrm>
                <a:off x="6893326" y="329531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049" y="18592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95B0564C-AF72-4D36-8084-D1E98A303950}"/>
                  </a:ext>
                </a:extLst>
              </p:cNvPr>
              <p:cNvSpPr/>
              <p:nvPr/>
            </p:nvSpPr>
            <p:spPr>
              <a:xfrm>
                <a:off x="6676116" y="329531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592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8EDA5B9A-D697-4734-B0B6-8E401177EF17}"/>
                  </a:ext>
                </a:extLst>
              </p:cNvPr>
              <p:cNvSpPr/>
              <p:nvPr/>
            </p:nvSpPr>
            <p:spPr>
              <a:xfrm>
                <a:off x="6459091" y="329531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13CE931C-1B56-4886-9253-460B37EC1890}"/>
                  </a:ext>
                </a:extLst>
              </p:cNvPr>
              <p:cNvSpPr/>
              <p:nvPr/>
            </p:nvSpPr>
            <p:spPr>
              <a:xfrm>
                <a:off x="6242066" y="329531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050" y="18592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884CAE95-A242-4733-AE33-BC29174B2A14}"/>
                  </a:ext>
                </a:extLst>
              </p:cNvPr>
              <p:cNvSpPr/>
              <p:nvPr/>
            </p:nvSpPr>
            <p:spPr>
              <a:xfrm>
                <a:off x="6024856" y="329531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592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AB4C010B-0E16-4AED-8B1B-CF7073CDCDF3}"/>
                  </a:ext>
                </a:extLst>
              </p:cNvPr>
              <p:cNvSpPr/>
              <p:nvPr/>
            </p:nvSpPr>
            <p:spPr>
              <a:xfrm>
                <a:off x="5807831" y="329531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592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94D3EA1C-F840-4A3D-9686-57F6393D2087}"/>
                  </a:ext>
                </a:extLst>
              </p:cNvPr>
              <p:cNvSpPr/>
              <p:nvPr/>
            </p:nvSpPr>
            <p:spPr>
              <a:xfrm>
                <a:off x="5590806" y="329531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050" y="18592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34" name="Freeform: Shape 133">
                <a:extLst>
                  <a:ext uri="{FF2B5EF4-FFF2-40B4-BE49-F238E27FC236}">
                    <a16:creationId xmlns:a16="http://schemas.microsoft.com/office/drawing/2014/main" id="{4AA1BA65-2054-4908-99B1-783BF10E179F}"/>
                  </a:ext>
                </a:extLst>
              </p:cNvPr>
              <p:cNvSpPr/>
              <p:nvPr/>
            </p:nvSpPr>
            <p:spPr>
              <a:xfrm>
                <a:off x="5373596" y="329531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592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35" name="Freeform: Shape 134">
                <a:extLst>
                  <a:ext uri="{FF2B5EF4-FFF2-40B4-BE49-F238E27FC236}">
                    <a16:creationId xmlns:a16="http://schemas.microsoft.com/office/drawing/2014/main" id="{A82F0552-4243-4448-8B02-357BE8683092}"/>
                  </a:ext>
                </a:extLst>
              </p:cNvPr>
              <p:cNvSpPr/>
              <p:nvPr/>
            </p:nvSpPr>
            <p:spPr>
              <a:xfrm>
                <a:off x="5156571" y="329531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592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36" name="Freeform: Shape 135">
                <a:extLst>
                  <a:ext uri="{FF2B5EF4-FFF2-40B4-BE49-F238E27FC236}">
                    <a16:creationId xmlns:a16="http://schemas.microsoft.com/office/drawing/2014/main" id="{24C4F0B8-DEB0-4441-BDBF-19E7BFD67EE6}"/>
                  </a:ext>
                </a:extLst>
              </p:cNvPr>
              <p:cNvSpPr/>
              <p:nvPr/>
            </p:nvSpPr>
            <p:spPr>
              <a:xfrm>
                <a:off x="4939362" y="329531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592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08B93982-E20F-4EF3-9792-F8AE5F898B12}"/>
                  </a:ext>
                </a:extLst>
              </p:cNvPr>
              <p:cNvSpPr/>
              <p:nvPr/>
            </p:nvSpPr>
            <p:spPr>
              <a:xfrm>
                <a:off x="4722336" y="329531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592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943693FA-62E8-4308-9FE4-20725321A1BF}"/>
                  </a:ext>
                </a:extLst>
              </p:cNvPr>
              <p:cNvSpPr/>
              <p:nvPr/>
            </p:nvSpPr>
            <p:spPr>
              <a:xfrm>
                <a:off x="4505311" y="329531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A8522CEC-2FEF-4C3F-A7A8-ACD67AA3D940}"/>
                  </a:ext>
                </a:extLst>
              </p:cNvPr>
              <p:cNvSpPr/>
              <p:nvPr/>
            </p:nvSpPr>
            <p:spPr>
              <a:xfrm>
                <a:off x="4288102" y="329531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592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2E08FF1B-60A9-49E9-A961-2C42FDFDC7B0}"/>
                  </a:ext>
                </a:extLst>
              </p:cNvPr>
              <p:cNvSpPr/>
              <p:nvPr/>
            </p:nvSpPr>
            <p:spPr>
              <a:xfrm>
                <a:off x="4071077" y="329531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592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</p:grpSp>
        <p:grpSp>
          <p:nvGrpSpPr>
            <p:cNvPr id="62" name="Graphic 36">
              <a:extLst>
                <a:ext uri="{FF2B5EF4-FFF2-40B4-BE49-F238E27FC236}">
                  <a16:creationId xmlns:a16="http://schemas.microsoft.com/office/drawing/2014/main" id="{36C8E989-AA58-469A-B3E7-629715501136}"/>
                </a:ext>
              </a:extLst>
            </p:cNvPr>
            <p:cNvGrpSpPr/>
            <p:nvPr/>
          </p:nvGrpSpPr>
          <p:grpSpPr>
            <a:xfrm>
              <a:off x="4071077" y="3099646"/>
              <a:ext cx="3058050" cy="18775"/>
              <a:chOff x="4071077" y="3099646"/>
              <a:chExt cx="3058050" cy="18775"/>
            </a:xfrm>
            <a:solidFill>
              <a:srgbClr val="FFFFFF"/>
            </a:solidFill>
          </p:grpSpPr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690E16E2-5077-4885-A831-4EC968E64916}"/>
                  </a:ext>
                </a:extLst>
              </p:cNvPr>
              <p:cNvSpPr/>
              <p:nvPr/>
            </p:nvSpPr>
            <p:spPr>
              <a:xfrm>
                <a:off x="7110351" y="3099646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92C4E4B7-1CEB-46EB-A0FD-07DAF21690C6}"/>
                  </a:ext>
                </a:extLst>
              </p:cNvPr>
              <p:cNvSpPr/>
              <p:nvPr/>
            </p:nvSpPr>
            <p:spPr>
              <a:xfrm>
                <a:off x="6893326" y="3099646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049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9756A97B-9204-4714-8B12-91151A859E98}"/>
                  </a:ext>
                </a:extLst>
              </p:cNvPr>
              <p:cNvSpPr/>
              <p:nvPr/>
            </p:nvSpPr>
            <p:spPr>
              <a:xfrm>
                <a:off x="6676116" y="3099646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id="{9D4AD3CA-C1DA-47D5-AE93-DDFB076336C8}"/>
                  </a:ext>
                </a:extLst>
              </p:cNvPr>
              <p:cNvSpPr/>
              <p:nvPr/>
            </p:nvSpPr>
            <p:spPr>
              <a:xfrm>
                <a:off x="6459091" y="3099646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ED9664C0-5ADC-4B37-AD64-246ECC46FF48}"/>
                  </a:ext>
                </a:extLst>
              </p:cNvPr>
              <p:cNvSpPr/>
              <p:nvPr/>
            </p:nvSpPr>
            <p:spPr>
              <a:xfrm>
                <a:off x="6242066" y="3099646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050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94C16EAC-AA40-4BC6-B427-AE72B611976D}"/>
                  </a:ext>
                </a:extLst>
              </p:cNvPr>
              <p:cNvSpPr/>
              <p:nvPr/>
            </p:nvSpPr>
            <p:spPr>
              <a:xfrm>
                <a:off x="6024856" y="3099646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027E5A8C-CFE3-4210-BAC0-FC3EBEC3A7E6}"/>
                  </a:ext>
                </a:extLst>
              </p:cNvPr>
              <p:cNvSpPr/>
              <p:nvPr/>
            </p:nvSpPr>
            <p:spPr>
              <a:xfrm>
                <a:off x="5807831" y="3099646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27E20B01-9074-485C-B17F-6A64D23190C0}"/>
                  </a:ext>
                </a:extLst>
              </p:cNvPr>
              <p:cNvSpPr/>
              <p:nvPr/>
            </p:nvSpPr>
            <p:spPr>
              <a:xfrm>
                <a:off x="5590806" y="3099646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050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CCA359E3-F9BF-41DB-A928-D0A70BC42303}"/>
                  </a:ext>
                </a:extLst>
              </p:cNvPr>
              <p:cNvSpPr/>
              <p:nvPr/>
            </p:nvSpPr>
            <p:spPr>
              <a:xfrm>
                <a:off x="5373596" y="3099646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2FA6891F-5366-429A-AD35-9A70AE234AC6}"/>
                  </a:ext>
                </a:extLst>
              </p:cNvPr>
              <p:cNvSpPr/>
              <p:nvPr/>
            </p:nvSpPr>
            <p:spPr>
              <a:xfrm>
                <a:off x="5156571" y="3099646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AD7E1F2B-BF08-4D54-B120-A8AFFCC5BAB8}"/>
                  </a:ext>
                </a:extLst>
              </p:cNvPr>
              <p:cNvSpPr/>
              <p:nvPr/>
            </p:nvSpPr>
            <p:spPr>
              <a:xfrm>
                <a:off x="4939362" y="3099646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617C7A30-E693-45F1-9427-942138A884F8}"/>
                  </a:ext>
                </a:extLst>
              </p:cNvPr>
              <p:cNvSpPr/>
              <p:nvPr/>
            </p:nvSpPr>
            <p:spPr>
              <a:xfrm>
                <a:off x="4722336" y="3099646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968308DA-89C1-444F-81AC-2922F9103DAA}"/>
                  </a:ext>
                </a:extLst>
              </p:cNvPr>
              <p:cNvSpPr/>
              <p:nvPr/>
            </p:nvSpPr>
            <p:spPr>
              <a:xfrm>
                <a:off x="4505311" y="3099646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579AEE17-7F1D-402B-82BC-5180ED82117B}"/>
                  </a:ext>
                </a:extLst>
              </p:cNvPr>
              <p:cNvSpPr/>
              <p:nvPr/>
            </p:nvSpPr>
            <p:spPr>
              <a:xfrm>
                <a:off x="4288102" y="3099646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6D54900E-C625-4EB1-BE2C-D4F7D3D6AEBA}"/>
                  </a:ext>
                </a:extLst>
              </p:cNvPr>
              <p:cNvSpPr/>
              <p:nvPr/>
            </p:nvSpPr>
            <p:spPr>
              <a:xfrm>
                <a:off x="4071077" y="3099646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</p:grpSp>
        <p:grpSp>
          <p:nvGrpSpPr>
            <p:cNvPr id="63" name="Graphic 36">
              <a:extLst>
                <a:ext uri="{FF2B5EF4-FFF2-40B4-BE49-F238E27FC236}">
                  <a16:creationId xmlns:a16="http://schemas.microsoft.com/office/drawing/2014/main" id="{E4A0E49D-1A52-4C97-A656-7B9AC9AD109C}"/>
                </a:ext>
              </a:extLst>
            </p:cNvPr>
            <p:cNvGrpSpPr/>
            <p:nvPr/>
          </p:nvGrpSpPr>
          <p:grpSpPr>
            <a:xfrm>
              <a:off x="4071077" y="2904157"/>
              <a:ext cx="3058050" cy="18775"/>
              <a:chOff x="4071077" y="2904157"/>
              <a:chExt cx="3058050" cy="18775"/>
            </a:xfrm>
            <a:solidFill>
              <a:srgbClr val="FFFFFF"/>
            </a:solidFill>
          </p:grpSpPr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B72196CA-F758-4EEE-BA1A-948943EA1DAE}"/>
                  </a:ext>
                </a:extLst>
              </p:cNvPr>
              <p:cNvSpPr/>
              <p:nvPr/>
            </p:nvSpPr>
            <p:spPr>
              <a:xfrm>
                <a:off x="7110351" y="290415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EC2E1273-DAC8-414A-A766-1DD587508EA3}"/>
                  </a:ext>
                </a:extLst>
              </p:cNvPr>
              <p:cNvSpPr/>
              <p:nvPr/>
            </p:nvSpPr>
            <p:spPr>
              <a:xfrm>
                <a:off x="6893326" y="290415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049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359535DC-D7FB-47A6-A960-03D70A713D11}"/>
                  </a:ext>
                </a:extLst>
              </p:cNvPr>
              <p:cNvSpPr/>
              <p:nvPr/>
            </p:nvSpPr>
            <p:spPr>
              <a:xfrm>
                <a:off x="6676116" y="290415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AE237C8A-5DAC-45AC-B349-C9E8F6126DBB}"/>
                  </a:ext>
                </a:extLst>
              </p:cNvPr>
              <p:cNvSpPr/>
              <p:nvPr/>
            </p:nvSpPr>
            <p:spPr>
              <a:xfrm>
                <a:off x="6459091" y="290415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E25C2732-08A5-4B50-AA3B-EC96F5470BA8}"/>
                  </a:ext>
                </a:extLst>
              </p:cNvPr>
              <p:cNvSpPr/>
              <p:nvPr/>
            </p:nvSpPr>
            <p:spPr>
              <a:xfrm>
                <a:off x="6242066" y="290415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050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 dirty="0">
                  <a:latin typeface="Agency FB" panose="020B0503020202020204" pitchFamily="34" charset="0"/>
                </a:endParaRPr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62F64C9C-6C0D-4E96-A975-4A4B61D4CD07}"/>
                  </a:ext>
                </a:extLst>
              </p:cNvPr>
              <p:cNvSpPr/>
              <p:nvPr/>
            </p:nvSpPr>
            <p:spPr>
              <a:xfrm>
                <a:off x="6024856" y="290415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9D3E6B2B-AF69-48AA-A07B-477EE726FB3C}"/>
                  </a:ext>
                </a:extLst>
              </p:cNvPr>
              <p:cNvSpPr/>
              <p:nvPr/>
            </p:nvSpPr>
            <p:spPr>
              <a:xfrm>
                <a:off x="5807831" y="290415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72BF9576-02A2-4668-AC2C-B91A053FAED4}"/>
                  </a:ext>
                </a:extLst>
              </p:cNvPr>
              <p:cNvSpPr/>
              <p:nvPr/>
            </p:nvSpPr>
            <p:spPr>
              <a:xfrm>
                <a:off x="5590806" y="290415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050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9BCE2FAB-F964-4F0C-9F15-60C810F64DC6}"/>
                  </a:ext>
                </a:extLst>
              </p:cNvPr>
              <p:cNvSpPr/>
              <p:nvPr/>
            </p:nvSpPr>
            <p:spPr>
              <a:xfrm>
                <a:off x="5373596" y="290415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50A0AE1F-4D2F-4247-971B-56905CA0040F}"/>
                  </a:ext>
                </a:extLst>
              </p:cNvPr>
              <p:cNvSpPr/>
              <p:nvPr/>
            </p:nvSpPr>
            <p:spPr>
              <a:xfrm>
                <a:off x="5156571" y="290415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1881C4FD-F6FA-46CF-A897-9DFAF99F86DA}"/>
                  </a:ext>
                </a:extLst>
              </p:cNvPr>
              <p:cNvSpPr/>
              <p:nvPr/>
            </p:nvSpPr>
            <p:spPr>
              <a:xfrm>
                <a:off x="4939362" y="290415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D9ADFB22-8238-4F1F-BCE9-A7CC44CF90A6}"/>
                  </a:ext>
                </a:extLst>
              </p:cNvPr>
              <p:cNvSpPr/>
              <p:nvPr/>
            </p:nvSpPr>
            <p:spPr>
              <a:xfrm>
                <a:off x="4722336" y="290415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72857A86-EB4B-4B0A-9E63-1BFE5DD04F9C}"/>
                  </a:ext>
                </a:extLst>
              </p:cNvPr>
              <p:cNvSpPr/>
              <p:nvPr/>
            </p:nvSpPr>
            <p:spPr>
              <a:xfrm>
                <a:off x="4505311" y="290415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C8760520-54E4-4E60-8B7E-2B78F6B3AA0F}"/>
                  </a:ext>
                </a:extLst>
              </p:cNvPr>
              <p:cNvSpPr/>
              <p:nvPr/>
            </p:nvSpPr>
            <p:spPr>
              <a:xfrm>
                <a:off x="4288102" y="290415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8B0AFB44-7198-470A-9ECD-942B3969D969}"/>
                  </a:ext>
                </a:extLst>
              </p:cNvPr>
              <p:cNvSpPr/>
              <p:nvPr/>
            </p:nvSpPr>
            <p:spPr>
              <a:xfrm>
                <a:off x="4071077" y="290415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</p:grpSp>
        <p:grpSp>
          <p:nvGrpSpPr>
            <p:cNvPr id="64" name="Graphic 36">
              <a:extLst>
                <a:ext uri="{FF2B5EF4-FFF2-40B4-BE49-F238E27FC236}">
                  <a16:creationId xmlns:a16="http://schemas.microsoft.com/office/drawing/2014/main" id="{6263249C-5AB2-4C42-A6BE-253FFF8ED1F6}"/>
                </a:ext>
              </a:extLst>
            </p:cNvPr>
            <p:cNvGrpSpPr/>
            <p:nvPr/>
          </p:nvGrpSpPr>
          <p:grpSpPr>
            <a:xfrm>
              <a:off x="4071077" y="2735176"/>
              <a:ext cx="3058050" cy="18775"/>
              <a:chOff x="4071077" y="2735176"/>
              <a:chExt cx="3058050" cy="18775"/>
            </a:xfrm>
            <a:solidFill>
              <a:srgbClr val="FFFFFF"/>
            </a:solidFill>
          </p:grpSpPr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47900CBD-0B10-4F7D-9F31-460B507E0EB4}"/>
                  </a:ext>
                </a:extLst>
              </p:cNvPr>
              <p:cNvSpPr/>
              <p:nvPr/>
            </p:nvSpPr>
            <p:spPr>
              <a:xfrm>
                <a:off x="7110351" y="2735176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418F94D8-021A-47C0-9634-5B9FFF0D122B}"/>
                  </a:ext>
                </a:extLst>
              </p:cNvPr>
              <p:cNvSpPr/>
              <p:nvPr/>
            </p:nvSpPr>
            <p:spPr>
              <a:xfrm>
                <a:off x="6893326" y="2735176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049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102134C9-8D23-49F1-9C92-773A5D87DE0C}"/>
                  </a:ext>
                </a:extLst>
              </p:cNvPr>
              <p:cNvSpPr/>
              <p:nvPr/>
            </p:nvSpPr>
            <p:spPr>
              <a:xfrm>
                <a:off x="6676116" y="2735176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1B4FA997-3A68-415B-A532-B500B4A332F3}"/>
                  </a:ext>
                </a:extLst>
              </p:cNvPr>
              <p:cNvSpPr/>
              <p:nvPr/>
            </p:nvSpPr>
            <p:spPr>
              <a:xfrm>
                <a:off x="6459091" y="2735176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E01F7396-50F3-4138-9A2E-6C977AEAF48D}"/>
                  </a:ext>
                </a:extLst>
              </p:cNvPr>
              <p:cNvSpPr/>
              <p:nvPr/>
            </p:nvSpPr>
            <p:spPr>
              <a:xfrm>
                <a:off x="6242066" y="2735176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050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184B909D-BF36-4666-ABB8-786E24FE165E}"/>
                  </a:ext>
                </a:extLst>
              </p:cNvPr>
              <p:cNvSpPr/>
              <p:nvPr/>
            </p:nvSpPr>
            <p:spPr>
              <a:xfrm>
                <a:off x="6024856" y="2735176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A3C98781-DB45-4351-8BD4-FF7853728C23}"/>
                  </a:ext>
                </a:extLst>
              </p:cNvPr>
              <p:cNvSpPr/>
              <p:nvPr/>
            </p:nvSpPr>
            <p:spPr>
              <a:xfrm>
                <a:off x="5807831" y="2735176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071636BC-E8CE-4192-B1D3-581F7804D938}"/>
                  </a:ext>
                </a:extLst>
              </p:cNvPr>
              <p:cNvSpPr/>
              <p:nvPr/>
            </p:nvSpPr>
            <p:spPr>
              <a:xfrm>
                <a:off x="5590806" y="2735176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050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FB6D140D-B9C5-4302-95FB-519E9D15415C}"/>
                  </a:ext>
                </a:extLst>
              </p:cNvPr>
              <p:cNvSpPr/>
              <p:nvPr/>
            </p:nvSpPr>
            <p:spPr>
              <a:xfrm>
                <a:off x="5373596" y="2735176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FDF59036-E3C9-47CF-AF6A-5F890ABA8F54}"/>
                  </a:ext>
                </a:extLst>
              </p:cNvPr>
              <p:cNvSpPr/>
              <p:nvPr/>
            </p:nvSpPr>
            <p:spPr>
              <a:xfrm>
                <a:off x="5156571" y="2735176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53353AE8-966C-4161-951F-054BAE9D1CAB}"/>
                  </a:ext>
                </a:extLst>
              </p:cNvPr>
              <p:cNvSpPr/>
              <p:nvPr/>
            </p:nvSpPr>
            <p:spPr>
              <a:xfrm>
                <a:off x="4939362" y="2735176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1BBBA16C-F92B-4AA0-ABCF-0E1F1A8E5B2A}"/>
                  </a:ext>
                </a:extLst>
              </p:cNvPr>
              <p:cNvSpPr/>
              <p:nvPr/>
            </p:nvSpPr>
            <p:spPr>
              <a:xfrm>
                <a:off x="4722336" y="2735176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0AE330F7-BB96-41C8-A63C-56A4F07E48A8}"/>
                  </a:ext>
                </a:extLst>
              </p:cNvPr>
              <p:cNvSpPr/>
              <p:nvPr/>
            </p:nvSpPr>
            <p:spPr>
              <a:xfrm>
                <a:off x="4505311" y="2735176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0A4C158D-8874-4992-84F3-C0AFC30E6746}"/>
                  </a:ext>
                </a:extLst>
              </p:cNvPr>
              <p:cNvSpPr/>
              <p:nvPr/>
            </p:nvSpPr>
            <p:spPr>
              <a:xfrm>
                <a:off x="4288102" y="2735176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FB6F192A-9F79-4DBF-9885-27C2A636AA45}"/>
                  </a:ext>
                </a:extLst>
              </p:cNvPr>
              <p:cNvSpPr/>
              <p:nvPr/>
            </p:nvSpPr>
            <p:spPr>
              <a:xfrm>
                <a:off x="4071077" y="2735176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</p:grpSp>
        <p:grpSp>
          <p:nvGrpSpPr>
            <p:cNvPr id="65" name="Graphic 36">
              <a:extLst>
                <a:ext uri="{FF2B5EF4-FFF2-40B4-BE49-F238E27FC236}">
                  <a16:creationId xmlns:a16="http://schemas.microsoft.com/office/drawing/2014/main" id="{AA2ED5CD-6987-4D0E-B756-FF40CEA059C2}"/>
                </a:ext>
              </a:extLst>
            </p:cNvPr>
            <p:cNvGrpSpPr/>
            <p:nvPr/>
          </p:nvGrpSpPr>
          <p:grpSpPr>
            <a:xfrm>
              <a:off x="4071077" y="2539688"/>
              <a:ext cx="3058050" cy="18775"/>
              <a:chOff x="4071077" y="2539688"/>
              <a:chExt cx="3058050" cy="18775"/>
            </a:xfrm>
            <a:solidFill>
              <a:srgbClr val="FFFFFF"/>
            </a:solidFill>
          </p:grpSpPr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0B02D5C7-8FBB-422E-B071-3AE99D0127D3}"/>
                  </a:ext>
                </a:extLst>
              </p:cNvPr>
              <p:cNvSpPr/>
              <p:nvPr/>
            </p:nvSpPr>
            <p:spPr>
              <a:xfrm>
                <a:off x="7110351" y="253968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E9415250-8D08-44E8-AB75-EAF2D81EE4E9}"/>
                  </a:ext>
                </a:extLst>
              </p:cNvPr>
              <p:cNvSpPr/>
              <p:nvPr/>
            </p:nvSpPr>
            <p:spPr>
              <a:xfrm>
                <a:off x="6893326" y="253968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049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D6317B9B-29F5-459B-B5DC-0E9C55BBB797}"/>
                  </a:ext>
                </a:extLst>
              </p:cNvPr>
              <p:cNvSpPr/>
              <p:nvPr/>
            </p:nvSpPr>
            <p:spPr>
              <a:xfrm>
                <a:off x="6676116" y="253968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A71F7070-7E98-4D2E-8FB2-0248CC282987}"/>
                  </a:ext>
                </a:extLst>
              </p:cNvPr>
              <p:cNvSpPr/>
              <p:nvPr/>
            </p:nvSpPr>
            <p:spPr>
              <a:xfrm>
                <a:off x="6459091" y="253968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8DD4C948-8788-486D-A4AF-2F7564D670BA}"/>
                  </a:ext>
                </a:extLst>
              </p:cNvPr>
              <p:cNvSpPr/>
              <p:nvPr/>
            </p:nvSpPr>
            <p:spPr>
              <a:xfrm>
                <a:off x="6242066" y="253968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050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8DFEBC5D-BA3C-4E24-9F74-81885E22AA24}"/>
                  </a:ext>
                </a:extLst>
              </p:cNvPr>
              <p:cNvSpPr/>
              <p:nvPr/>
            </p:nvSpPr>
            <p:spPr>
              <a:xfrm>
                <a:off x="6024856" y="253968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B0A934FC-324E-479B-AA58-67EBBCB5611A}"/>
                  </a:ext>
                </a:extLst>
              </p:cNvPr>
              <p:cNvSpPr/>
              <p:nvPr/>
            </p:nvSpPr>
            <p:spPr>
              <a:xfrm>
                <a:off x="5807831" y="253968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1379D004-F5DC-4810-86E5-3435E3D3035B}"/>
                  </a:ext>
                </a:extLst>
              </p:cNvPr>
              <p:cNvSpPr/>
              <p:nvPr/>
            </p:nvSpPr>
            <p:spPr>
              <a:xfrm>
                <a:off x="5590806" y="253968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050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7DDB1138-28C2-4DAB-B9F7-8A8194E50433}"/>
                  </a:ext>
                </a:extLst>
              </p:cNvPr>
              <p:cNvSpPr/>
              <p:nvPr/>
            </p:nvSpPr>
            <p:spPr>
              <a:xfrm>
                <a:off x="5373596" y="253968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DD92C9F9-13DF-42DE-ACC5-6FCD88A46D46}"/>
                  </a:ext>
                </a:extLst>
              </p:cNvPr>
              <p:cNvSpPr/>
              <p:nvPr/>
            </p:nvSpPr>
            <p:spPr>
              <a:xfrm>
                <a:off x="5156571" y="253968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790C1CA8-5B27-4921-9BF0-27014EABE24F}"/>
                  </a:ext>
                </a:extLst>
              </p:cNvPr>
              <p:cNvSpPr/>
              <p:nvPr/>
            </p:nvSpPr>
            <p:spPr>
              <a:xfrm>
                <a:off x="4939362" y="253968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618E0B6D-21DB-4CB5-8B63-6818E23069CB}"/>
                  </a:ext>
                </a:extLst>
              </p:cNvPr>
              <p:cNvSpPr/>
              <p:nvPr/>
            </p:nvSpPr>
            <p:spPr>
              <a:xfrm>
                <a:off x="4722336" y="253968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DFE3A47E-FBF6-4F2B-A7B2-D2CCB4F0AE2B}"/>
                  </a:ext>
                </a:extLst>
              </p:cNvPr>
              <p:cNvSpPr/>
              <p:nvPr/>
            </p:nvSpPr>
            <p:spPr>
              <a:xfrm>
                <a:off x="4505311" y="253968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459AB280-9DAA-4050-8048-476B5EA30359}"/>
                  </a:ext>
                </a:extLst>
              </p:cNvPr>
              <p:cNvSpPr/>
              <p:nvPr/>
            </p:nvSpPr>
            <p:spPr>
              <a:xfrm>
                <a:off x="4288102" y="253968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02ACF5CB-9B00-429D-B195-FF0AF1C799E0}"/>
                  </a:ext>
                </a:extLst>
              </p:cNvPr>
              <p:cNvSpPr/>
              <p:nvPr/>
            </p:nvSpPr>
            <p:spPr>
              <a:xfrm>
                <a:off x="4071077" y="253968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940885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52B606A5-2171-4303-AFF5-2446A5534FC8}"/>
              </a:ext>
            </a:extLst>
          </p:cNvPr>
          <p:cNvGrpSpPr/>
          <p:nvPr/>
        </p:nvGrpSpPr>
        <p:grpSpPr>
          <a:xfrm rot="6986239">
            <a:off x="3878628" y="-3764363"/>
            <a:ext cx="3845394" cy="13995362"/>
            <a:chOff x="-437867" y="-631154"/>
            <a:chExt cx="2231555" cy="812177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79A09AA6-31D7-4223-B17B-CA8EB26B8529}"/>
                </a:ext>
              </a:extLst>
            </p:cNvPr>
            <p:cNvGrpSpPr/>
            <p:nvPr/>
          </p:nvGrpSpPr>
          <p:grpSpPr>
            <a:xfrm rot="17410828">
              <a:off x="-1647059" y="1614844"/>
              <a:ext cx="4234265" cy="1815881"/>
              <a:chOff x="2202452" y="5588531"/>
              <a:chExt cx="4234265" cy="1815881"/>
            </a:xfrm>
          </p:grpSpPr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C3A7CDCB-4545-4D49-A950-6E13E51B3AF9}"/>
                  </a:ext>
                </a:extLst>
              </p:cNvPr>
              <p:cNvSpPr/>
              <p:nvPr/>
            </p:nvSpPr>
            <p:spPr>
              <a:xfrm>
                <a:off x="2202452" y="5703804"/>
                <a:ext cx="4053078" cy="1700608"/>
              </a:xfrm>
              <a:custGeom>
                <a:avLst/>
                <a:gdLst>
                  <a:gd name="connsiteX0" fmla="*/ 0 w 4053078"/>
                  <a:gd name="connsiteY0" fmla="*/ 1700609 h 1700608"/>
                  <a:gd name="connsiteX1" fmla="*/ 3158580 w 4053078"/>
                  <a:gd name="connsiteY1" fmla="*/ 570215 h 1700608"/>
                  <a:gd name="connsiteX2" fmla="*/ 3288208 w 4053078"/>
                  <a:gd name="connsiteY2" fmla="*/ 286502 h 1700608"/>
                  <a:gd name="connsiteX3" fmla="*/ 4053078 w 4053078"/>
                  <a:gd name="connsiteY3" fmla="*/ 0 h 17006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053078" h="1700608">
                    <a:moveTo>
                      <a:pt x="0" y="1700609"/>
                    </a:moveTo>
                    <a:lnTo>
                      <a:pt x="3158580" y="570215"/>
                    </a:lnTo>
                    <a:lnTo>
                      <a:pt x="3288208" y="286502"/>
                    </a:lnTo>
                    <a:lnTo>
                      <a:pt x="4053078" y="0"/>
                    </a:lnTo>
                  </a:path>
                </a:pathLst>
              </a:custGeom>
              <a:noFill/>
              <a:ln w="52348" cap="flat">
                <a:solidFill>
                  <a:srgbClr val="5CC6D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9ADE9D0B-D93F-46AA-BF47-7881EEAD0B45}"/>
                  </a:ext>
                </a:extLst>
              </p:cNvPr>
              <p:cNvSpPr/>
              <p:nvPr/>
            </p:nvSpPr>
            <p:spPr>
              <a:xfrm>
                <a:off x="6238743" y="5588531"/>
                <a:ext cx="197974" cy="168988"/>
              </a:xfrm>
              <a:custGeom>
                <a:avLst/>
                <a:gdLst>
                  <a:gd name="connsiteX0" fmla="*/ 191147 w 197974"/>
                  <a:gd name="connsiteY0" fmla="*/ 115273 h 168988"/>
                  <a:gd name="connsiteX1" fmla="*/ 134986 w 197974"/>
                  <a:gd name="connsiteY1" fmla="*/ 5830 h 168988"/>
                  <a:gd name="connsiteX2" fmla="*/ 6828 w 197974"/>
                  <a:gd name="connsiteY2" fmla="*/ 53790 h 168988"/>
                  <a:gd name="connsiteX3" fmla="*/ 62989 w 197974"/>
                  <a:gd name="connsiteY3" fmla="*/ 163233 h 168988"/>
                  <a:gd name="connsiteX4" fmla="*/ 191147 w 197974"/>
                  <a:gd name="connsiteY4" fmla="*/ 115273 h 1689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7974" h="168988">
                    <a:moveTo>
                      <a:pt x="191147" y="115273"/>
                    </a:moveTo>
                    <a:cubicBezTo>
                      <a:pt x="211064" y="71775"/>
                      <a:pt x="185923" y="22839"/>
                      <a:pt x="134986" y="5830"/>
                    </a:cubicBezTo>
                    <a:cubicBezTo>
                      <a:pt x="84049" y="-11178"/>
                      <a:pt x="26745" y="10292"/>
                      <a:pt x="6828" y="53790"/>
                    </a:cubicBezTo>
                    <a:cubicBezTo>
                      <a:pt x="-13090" y="97288"/>
                      <a:pt x="12051" y="146223"/>
                      <a:pt x="62989" y="163233"/>
                    </a:cubicBezTo>
                    <a:cubicBezTo>
                      <a:pt x="113926" y="180101"/>
                      <a:pt x="171229" y="158632"/>
                      <a:pt x="191147" y="115273"/>
                    </a:cubicBezTo>
                    <a:close/>
                  </a:path>
                </a:pathLst>
              </a:custGeom>
              <a:noFill/>
              <a:ln w="52348" cap="flat">
                <a:solidFill>
                  <a:srgbClr val="5CC6D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th-TH" dirty="0">
                  <a:latin typeface="Agency FB" panose="020B0503020202020204" pitchFamily="34" charset="0"/>
                </a:endParaRPr>
              </a:p>
            </p:txBody>
          </p:sp>
        </p:grp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73405766-21AF-4D54-B350-7493F264AEFF}"/>
                </a:ext>
              </a:extLst>
            </p:cNvPr>
            <p:cNvSpPr/>
            <p:nvPr/>
          </p:nvSpPr>
          <p:spPr>
            <a:xfrm rot="17401931">
              <a:off x="-1890565" y="3407791"/>
              <a:ext cx="4267764" cy="1099860"/>
            </a:xfrm>
            <a:custGeom>
              <a:avLst/>
              <a:gdLst>
                <a:gd name="connsiteX0" fmla="*/ 0 w 4267764"/>
                <a:gd name="connsiteY0" fmla="*/ 1015932 h 1099860"/>
                <a:gd name="connsiteX1" fmla="*/ 1853321 w 4267764"/>
                <a:gd name="connsiteY1" fmla="*/ 321775 h 1099860"/>
                <a:gd name="connsiteX2" fmla="*/ 2525460 w 4267764"/>
                <a:gd name="connsiteY2" fmla="*/ 545818 h 1099860"/>
                <a:gd name="connsiteX3" fmla="*/ 3982550 w 4267764"/>
                <a:gd name="connsiteY3" fmla="*/ 0 h 1099860"/>
                <a:gd name="connsiteX4" fmla="*/ 4267764 w 4267764"/>
                <a:gd name="connsiteY4" fmla="*/ 95083 h 1099860"/>
                <a:gd name="connsiteX5" fmla="*/ 1913563 w 4267764"/>
                <a:gd name="connsiteY5" fmla="*/ 976896 h 1099860"/>
                <a:gd name="connsiteX6" fmla="*/ 1211385 w 4267764"/>
                <a:gd name="connsiteY6" fmla="*/ 742953 h 1099860"/>
                <a:gd name="connsiteX7" fmla="*/ 258603 w 4267764"/>
                <a:gd name="connsiteY7" fmla="*/ 1099861 h 1099860"/>
                <a:gd name="connsiteX8" fmla="*/ 0 w 4267764"/>
                <a:gd name="connsiteY8" fmla="*/ 1015932 h 1099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67764" h="1099860">
                  <a:moveTo>
                    <a:pt x="0" y="1015932"/>
                  </a:moveTo>
                  <a:lnTo>
                    <a:pt x="1853321" y="321775"/>
                  </a:lnTo>
                  <a:lnTo>
                    <a:pt x="2525460" y="545818"/>
                  </a:lnTo>
                  <a:lnTo>
                    <a:pt x="3982550" y="0"/>
                  </a:lnTo>
                  <a:lnTo>
                    <a:pt x="4267764" y="95083"/>
                  </a:lnTo>
                  <a:lnTo>
                    <a:pt x="1913563" y="976896"/>
                  </a:lnTo>
                  <a:lnTo>
                    <a:pt x="1211385" y="742953"/>
                  </a:lnTo>
                  <a:lnTo>
                    <a:pt x="258603" y="1099861"/>
                  </a:lnTo>
                  <a:cubicBezTo>
                    <a:pt x="258603" y="1099722"/>
                    <a:pt x="58773" y="993904"/>
                    <a:pt x="0" y="1015932"/>
                  </a:cubicBezTo>
                  <a:close/>
                </a:path>
              </a:pathLst>
            </a:custGeom>
            <a:solidFill>
              <a:srgbClr val="5CC6D6">
                <a:alpha val="20000"/>
              </a:srgbClr>
            </a:solidFill>
            <a:ln w="163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 dirty="0">
                <a:latin typeface="Agency FB" panose="020B0503020202020204" pitchFamily="34" charset="0"/>
              </a:endParaRP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5A6E636-7044-4FBA-912E-524D8A533F7C}"/>
                </a:ext>
              </a:extLst>
            </p:cNvPr>
            <p:cNvGrpSpPr/>
            <p:nvPr/>
          </p:nvGrpSpPr>
          <p:grpSpPr>
            <a:xfrm rot="17290100">
              <a:off x="-391493" y="4141543"/>
              <a:ext cx="2009723" cy="1187693"/>
              <a:chOff x="8618546" y="3870609"/>
              <a:chExt cx="2009723" cy="1187693"/>
            </a:xfrm>
          </p:grpSpPr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4C2E0F0E-9B21-4A15-B205-26452D685DDC}"/>
                  </a:ext>
                </a:extLst>
              </p:cNvPr>
              <p:cNvSpPr/>
              <p:nvPr/>
            </p:nvSpPr>
            <p:spPr>
              <a:xfrm>
                <a:off x="8618546" y="4458531"/>
                <a:ext cx="439984" cy="599771"/>
              </a:xfrm>
              <a:custGeom>
                <a:avLst/>
                <a:gdLst>
                  <a:gd name="connsiteX0" fmla="*/ 240155 w 439984"/>
                  <a:gd name="connsiteY0" fmla="*/ 74867 h 599771"/>
                  <a:gd name="connsiteX1" fmla="*/ 439984 w 439984"/>
                  <a:gd name="connsiteY1" fmla="*/ 0 h 599771"/>
                  <a:gd name="connsiteX2" fmla="*/ 200156 w 439984"/>
                  <a:gd name="connsiteY2" fmla="*/ 524765 h 599771"/>
                  <a:gd name="connsiteX3" fmla="*/ 0 w 439984"/>
                  <a:gd name="connsiteY3" fmla="*/ 599772 h 5997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9984" h="599771">
                    <a:moveTo>
                      <a:pt x="240155" y="74867"/>
                    </a:moveTo>
                    <a:lnTo>
                      <a:pt x="439984" y="0"/>
                    </a:lnTo>
                    <a:lnTo>
                      <a:pt x="200156" y="524765"/>
                    </a:lnTo>
                    <a:lnTo>
                      <a:pt x="0" y="599772"/>
                    </a:lnTo>
                    <a:close/>
                  </a:path>
                </a:pathLst>
              </a:custGeom>
              <a:solidFill>
                <a:srgbClr val="5CC6D6">
                  <a:alpha val="20000"/>
                </a:srgbClr>
              </a:solidFill>
              <a:ln w="163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0BBF7F73-1190-46A4-9225-C089DF7F6FCF}"/>
                  </a:ext>
                </a:extLst>
              </p:cNvPr>
              <p:cNvSpPr/>
              <p:nvPr/>
            </p:nvSpPr>
            <p:spPr>
              <a:xfrm>
                <a:off x="9011021" y="4311585"/>
                <a:ext cx="439984" cy="599771"/>
              </a:xfrm>
              <a:custGeom>
                <a:avLst/>
                <a:gdLst>
                  <a:gd name="connsiteX0" fmla="*/ 240155 w 439984"/>
                  <a:gd name="connsiteY0" fmla="*/ 74728 h 599771"/>
                  <a:gd name="connsiteX1" fmla="*/ 439984 w 439984"/>
                  <a:gd name="connsiteY1" fmla="*/ 0 h 599771"/>
                  <a:gd name="connsiteX2" fmla="*/ 200156 w 439984"/>
                  <a:gd name="connsiteY2" fmla="*/ 524766 h 599771"/>
                  <a:gd name="connsiteX3" fmla="*/ 0 w 439984"/>
                  <a:gd name="connsiteY3" fmla="*/ 599772 h 5997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9984" h="599771">
                    <a:moveTo>
                      <a:pt x="240155" y="74728"/>
                    </a:moveTo>
                    <a:lnTo>
                      <a:pt x="439984" y="0"/>
                    </a:lnTo>
                    <a:lnTo>
                      <a:pt x="200156" y="524766"/>
                    </a:lnTo>
                    <a:lnTo>
                      <a:pt x="0" y="599772"/>
                    </a:lnTo>
                    <a:close/>
                  </a:path>
                </a:pathLst>
              </a:custGeom>
              <a:solidFill>
                <a:srgbClr val="5CC6D6">
                  <a:alpha val="20000"/>
                </a:srgbClr>
              </a:solidFill>
              <a:ln w="163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09BC008A-614A-4292-84C7-3B704DB6E6FF}"/>
                  </a:ext>
                </a:extLst>
              </p:cNvPr>
              <p:cNvSpPr/>
              <p:nvPr/>
            </p:nvSpPr>
            <p:spPr>
              <a:xfrm>
                <a:off x="9403498" y="4164501"/>
                <a:ext cx="439820" cy="599771"/>
              </a:xfrm>
              <a:custGeom>
                <a:avLst/>
                <a:gdLst>
                  <a:gd name="connsiteX0" fmla="*/ 240154 w 439820"/>
                  <a:gd name="connsiteY0" fmla="*/ 74867 h 599771"/>
                  <a:gd name="connsiteX1" fmla="*/ 439821 w 439820"/>
                  <a:gd name="connsiteY1" fmla="*/ 0 h 599771"/>
                  <a:gd name="connsiteX2" fmla="*/ 199993 w 439820"/>
                  <a:gd name="connsiteY2" fmla="*/ 524905 h 599771"/>
                  <a:gd name="connsiteX3" fmla="*/ 0 w 439820"/>
                  <a:gd name="connsiteY3" fmla="*/ 599772 h 5997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9820" h="599771">
                    <a:moveTo>
                      <a:pt x="240154" y="74867"/>
                    </a:moveTo>
                    <a:lnTo>
                      <a:pt x="439821" y="0"/>
                    </a:lnTo>
                    <a:lnTo>
                      <a:pt x="199993" y="524905"/>
                    </a:lnTo>
                    <a:lnTo>
                      <a:pt x="0" y="599772"/>
                    </a:lnTo>
                    <a:close/>
                  </a:path>
                </a:pathLst>
              </a:custGeom>
              <a:solidFill>
                <a:srgbClr val="5CC6D6">
                  <a:alpha val="20000"/>
                </a:srgbClr>
              </a:solidFill>
              <a:ln w="163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069C755E-A4C0-4AB4-A59C-F831CEFA2FA9}"/>
                  </a:ext>
                </a:extLst>
              </p:cNvPr>
              <p:cNvSpPr/>
              <p:nvPr/>
            </p:nvSpPr>
            <p:spPr>
              <a:xfrm>
                <a:off x="9795810" y="4017555"/>
                <a:ext cx="439984" cy="599771"/>
              </a:xfrm>
              <a:custGeom>
                <a:avLst/>
                <a:gdLst>
                  <a:gd name="connsiteX0" fmla="*/ 240155 w 439984"/>
                  <a:gd name="connsiteY0" fmla="*/ 74867 h 599771"/>
                  <a:gd name="connsiteX1" fmla="*/ 439984 w 439984"/>
                  <a:gd name="connsiteY1" fmla="*/ 0 h 599771"/>
                  <a:gd name="connsiteX2" fmla="*/ 200156 w 439984"/>
                  <a:gd name="connsiteY2" fmla="*/ 524766 h 599771"/>
                  <a:gd name="connsiteX3" fmla="*/ 0 w 439984"/>
                  <a:gd name="connsiteY3" fmla="*/ 599772 h 5997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9984" h="599771">
                    <a:moveTo>
                      <a:pt x="240155" y="74867"/>
                    </a:moveTo>
                    <a:lnTo>
                      <a:pt x="439984" y="0"/>
                    </a:lnTo>
                    <a:lnTo>
                      <a:pt x="200156" y="524766"/>
                    </a:lnTo>
                    <a:lnTo>
                      <a:pt x="0" y="599772"/>
                    </a:lnTo>
                    <a:close/>
                  </a:path>
                </a:pathLst>
              </a:custGeom>
              <a:solidFill>
                <a:srgbClr val="5CC6D6">
                  <a:alpha val="20000"/>
                </a:srgbClr>
              </a:solidFill>
              <a:ln w="163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1ADDC7D7-78CC-4824-84BD-87F45DBCF4DA}"/>
                  </a:ext>
                </a:extLst>
              </p:cNvPr>
              <p:cNvSpPr/>
              <p:nvPr/>
            </p:nvSpPr>
            <p:spPr>
              <a:xfrm>
                <a:off x="10188286" y="3870609"/>
                <a:ext cx="439983" cy="599772"/>
              </a:xfrm>
              <a:custGeom>
                <a:avLst/>
                <a:gdLst>
                  <a:gd name="connsiteX0" fmla="*/ 240154 w 439983"/>
                  <a:gd name="connsiteY0" fmla="*/ 74728 h 599772"/>
                  <a:gd name="connsiteX1" fmla="*/ 439983 w 439983"/>
                  <a:gd name="connsiteY1" fmla="*/ 0 h 599772"/>
                  <a:gd name="connsiteX2" fmla="*/ 200155 w 439983"/>
                  <a:gd name="connsiteY2" fmla="*/ 524766 h 599772"/>
                  <a:gd name="connsiteX3" fmla="*/ 0 w 439983"/>
                  <a:gd name="connsiteY3" fmla="*/ 599772 h 5997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9983" h="599772">
                    <a:moveTo>
                      <a:pt x="240154" y="74728"/>
                    </a:moveTo>
                    <a:lnTo>
                      <a:pt x="439983" y="0"/>
                    </a:lnTo>
                    <a:lnTo>
                      <a:pt x="200155" y="524766"/>
                    </a:lnTo>
                    <a:lnTo>
                      <a:pt x="0" y="599772"/>
                    </a:lnTo>
                    <a:close/>
                  </a:path>
                </a:pathLst>
              </a:custGeom>
              <a:solidFill>
                <a:srgbClr val="5CC6D6">
                  <a:alpha val="20000"/>
                </a:srgbClr>
              </a:solidFill>
              <a:ln w="163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</p:grp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F68B21CE-27CB-4925-B2C1-9643A2650037}"/>
                </a:ext>
              </a:extLst>
            </p:cNvPr>
            <p:cNvSpPr/>
            <p:nvPr/>
          </p:nvSpPr>
          <p:spPr>
            <a:xfrm rot="6610811">
              <a:off x="-1225316" y="4704001"/>
              <a:ext cx="4068054" cy="1505183"/>
            </a:xfrm>
            <a:custGeom>
              <a:avLst/>
              <a:gdLst>
                <a:gd name="connsiteX0" fmla="*/ 0 w 7559400"/>
                <a:gd name="connsiteY0" fmla="*/ 2796984 h 2796984"/>
                <a:gd name="connsiteX1" fmla="*/ 1408276 w 7559400"/>
                <a:gd name="connsiteY1" fmla="*/ 2269430 h 2796984"/>
                <a:gd name="connsiteX2" fmla="*/ 1725489 w 7559400"/>
                <a:gd name="connsiteY2" fmla="*/ 1575134 h 2796984"/>
                <a:gd name="connsiteX3" fmla="*/ 3511220 w 7559400"/>
                <a:gd name="connsiteY3" fmla="*/ 906350 h 2796984"/>
                <a:gd name="connsiteX4" fmla="*/ 4372903 w 7559400"/>
                <a:gd name="connsiteY4" fmla="*/ 1193410 h 2796984"/>
                <a:gd name="connsiteX5" fmla="*/ 7559401 w 7559400"/>
                <a:gd name="connsiteY5" fmla="*/ 0 h 2796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559400" h="2796984">
                  <a:moveTo>
                    <a:pt x="0" y="2796984"/>
                  </a:moveTo>
                  <a:lnTo>
                    <a:pt x="1408276" y="2269430"/>
                  </a:lnTo>
                  <a:lnTo>
                    <a:pt x="1725489" y="1575134"/>
                  </a:lnTo>
                  <a:lnTo>
                    <a:pt x="3511220" y="906350"/>
                  </a:lnTo>
                  <a:lnTo>
                    <a:pt x="4372903" y="1193410"/>
                  </a:lnTo>
                  <a:lnTo>
                    <a:pt x="7559401" y="0"/>
                  </a:lnTo>
                </a:path>
              </a:pathLst>
            </a:custGeom>
            <a:noFill/>
            <a:ln w="52348" cap="flat">
              <a:solidFill>
                <a:srgbClr val="5CC6D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th-TH" dirty="0">
                <a:latin typeface="Agency FB" panose="020B0503020202020204" pitchFamily="34" charset="0"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208C4B05-1559-4CA8-B928-361FE1560B96}"/>
                </a:ext>
              </a:extLst>
            </p:cNvPr>
            <p:cNvSpPr/>
            <p:nvPr/>
          </p:nvSpPr>
          <p:spPr>
            <a:xfrm rot="17388700">
              <a:off x="-50264" y="6349459"/>
              <a:ext cx="1327135" cy="497021"/>
            </a:xfrm>
            <a:custGeom>
              <a:avLst/>
              <a:gdLst>
                <a:gd name="connsiteX0" fmla="*/ 0 w 1327135"/>
                <a:gd name="connsiteY0" fmla="*/ 497022 h 497021"/>
                <a:gd name="connsiteX1" fmla="*/ 1327135 w 1327135"/>
                <a:gd name="connsiteY1" fmla="*/ 0 h 497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27135" h="497021">
                  <a:moveTo>
                    <a:pt x="0" y="497022"/>
                  </a:moveTo>
                  <a:lnTo>
                    <a:pt x="1327135" y="0"/>
                  </a:lnTo>
                </a:path>
              </a:pathLst>
            </a:custGeom>
            <a:ln w="52348" cap="flat">
              <a:solidFill>
                <a:srgbClr val="5CC6D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th-TH">
                <a:latin typeface="Agency FB" panose="020B0503020202020204" pitchFamily="34" charset="0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09697965-DF1D-4452-9BBF-383403590762}"/>
                </a:ext>
              </a:extLst>
            </p:cNvPr>
            <p:cNvSpPr/>
            <p:nvPr/>
          </p:nvSpPr>
          <p:spPr>
            <a:xfrm rot="6658355">
              <a:off x="-547979" y="-12212"/>
              <a:ext cx="2960609" cy="1722725"/>
            </a:xfrm>
            <a:custGeom>
              <a:avLst/>
              <a:gdLst>
                <a:gd name="connsiteX0" fmla="*/ 5280952 w 5280951"/>
                <a:gd name="connsiteY0" fmla="*/ 0 h 3072890"/>
                <a:gd name="connsiteX1" fmla="*/ 603570 w 5280951"/>
                <a:gd name="connsiteY1" fmla="*/ 1752054 h 3072890"/>
                <a:gd name="connsiteX2" fmla="*/ 0 w 5280951"/>
                <a:gd name="connsiteY2" fmla="*/ 3072891 h 3072890"/>
                <a:gd name="connsiteX3" fmla="*/ 2241552 w 5280951"/>
                <a:gd name="connsiteY3" fmla="*/ 2233321 h 3072890"/>
                <a:gd name="connsiteX4" fmla="*/ 3993815 w 5280951"/>
                <a:gd name="connsiteY4" fmla="*/ 2817200 h 3072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80951" h="3072890">
                  <a:moveTo>
                    <a:pt x="5280952" y="0"/>
                  </a:moveTo>
                  <a:lnTo>
                    <a:pt x="603570" y="1752054"/>
                  </a:lnTo>
                  <a:lnTo>
                    <a:pt x="0" y="3072891"/>
                  </a:lnTo>
                  <a:lnTo>
                    <a:pt x="2241552" y="2233321"/>
                  </a:lnTo>
                  <a:lnTo>
                    <a:pt x="3993815" y="2817200"/>
                  </a:lnTo>
                  <a:close/>
                </a:path>
              </a:pathLst>
            </a:custGeom>
            <a:solidFill>
              <a:srgbClr val="5CC6D6">
                <a:alpha val="20000"/>
              </a:srgbClr>
            </a:solidFill>
            <a:ln w="163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 dirty="0">
                <a:latin typeface="Agency FB" panose="020B0503020202020204" pitchFamily="34" charset="0"/>
              </a:endParaRP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A5B32737-28DE-499D-A81B-6EEE32AA1FEF}"/>
                </a:ext>
              </a:extLst>
            </p:cNvPr>
            <p:cNvGrpSpPr/>
            <p:nvPr/>
          </p:nvGrpSpPr>
          <p:grpSpPr>
            <a:xfrm rot="6658496">
              <a:off x="-118784" y="367379"/>
              <a:ext cx="2032060" cy="808732"/>
              <a:chOff x="4391270" y="6133652"/>
              <a:chExt cx="2032060" cy="808732"/>
            </a:xfrm>
          </p:grpSpPr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C3754075-89CD-4F43-846E-25893ED5BD08}"/>
                  </a:ext>
                </a:extLst>
              </p:cNvPr>
              <p:cNvSpPr/>
              <p:nvPr/>
            </p:nvSpPr>
            <p:spPr>
              <a:xfrm>
                <a:off x="4391270" y="6250737"/>
                <a:ext cx="1846463" cy="691647"/>
              </a:xfrm>
              <a:custGeom>
                <a:avLst/>
                <a:gdLst>
                  <a:gd name="connsiteX0" fmla="*/ 0 w 1846463"/>
                  <a:gd name="connsiteY0" fmla="*/ 691648 h 691647"/>
                  <a:gd name="connsiteX1" fmla="*/ 1846464 w 1846463"/>
                  <a:gd name="connsiteY1" fmla="*/ 0 h 691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846463" h="691647">
                    <a:moveTo>
                      <a:pt x="0" y="691648"/>
                    </a:moveTo>
                    <a:lnTo>
                      <a:pt x="1846464" y="0"/>
                    </a:lnTo>
                  </a:path>
                </a:pathLst>
              </a:custGeom>
              <a:ln w="52348" cap="flat">
                <a:solidFill>
                  <a:srgbClr val="5CC6D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5533D881-9096-4D5C-85A2-51D741EDFCAC}"/>
                  </a:ext>
                </a:extLst>
              </p:cNvPr>
              <p:cNvSpPr/>
              <p:nvPr/>
            </p:nvSpPr>
            <p:spPr>
              <a:xfrm>
                <a:off x="6225356" y="6133652"/>
                <a:ext cx="197974" cy="169062"/>
              </a:xfrm>
              <a:custGeom>
                <a:avLst/>
                <a:gdLst>
                  <a:gd name="connsiteX0" fmla="*/ 191147 w 197974"/>
                  <a:gd name="connsiteY0" fmla="*/ 115273 h 169062"/>
                  <a:gd name="connsiteX1" fmla="*/ 134986 w 197974"/>
                  <a:gd name="connsiteY1" fmla="*/ 5831 h 169062"/>
                  <a:gd name="connsiteX2" fmla="*/ 6828 w 197974"/>
                  <a:gd name="connsiteY2" fmla="*/ 53790 h 169062"/>
                  <a:gd name="connsiteX3" fmla="*/ 62989 w 197974"/>
                  <a:gd name="connsiteY3" fmla="*/ 163232 h 169062"/>
                  <a:gd name="connsiteX4" fmla="*/ 191147 w 197974"/>
                  <a:gd name="connsiteY4" fmla="*/ 115273 h 1690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7974" h="169062">
                    <a:moveTo>
                      <a:pt x="191147" y="115273"/>
                    </a:moveTo>
                    <a:cubicBezTo>
                      <a:pt x="211065" y="71774"/>
                      <a:pt x="185923" y="22839"/>
                      <a:pt x="134986" y="5831"/>
                    </a:cubicBezTo>
                    <a:cubicBezTo>
                      <a:pt x="84049" y="-11179"/>
                      <a:pt x="26745" y="10292"/>
                      <a:pt x="6828" y="53790"/>
                    </a:cubicBezTo>
                    <a:cubicBezTo>
                      <a:pt x="-13091" y="97288"/>
                      <a:pt x="12052" y="146224"/>
                      <a:pt x="62989" y="163232"/>
                    </a:cubicBezTo>
                    <a:cubicBezTo>
                      <a:pt x="113926" y="180241"/>
                      <a:pt x="171230" y="158771"/>
                      <a:pt x="191147" y="115273"/>
                    </a:cubicBezTo>
                    <a:close/>
                  </a:path>
                </a:pathLst>
              </a:custGeom>
              <a:noFill/>
              <a:ln w="52348" cap="flat">
                <a:solidFill>
                  <a:srgbClr val="5CC6D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</p:grp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BC462CE1-13FF-4CD7-8EC8-BB11A926001F}"/>
              </a:ext>
            </a:extLst>
          </p:cNvPr>
          <p:cNvSpPr/>
          <p:nvPr/>
        </p:nvSpPr>
        <p:spPr>
          <a:xfrm>
            <a:off x="-179697" y="5644320"/>
            <a:ext cx="5306234" cy="8788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7200" b="1" i="1" dirty="0">
              <a:latin typeface="Agency FB" panose="020B0503020202020204" pitchFamily="34" charset="0"/>
              <a:cs typeface="Arial Unicode MS" panose="020B0604020202020204" pitchFamily="34" charset="-128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39EA63C-243A-4E85-AB8D-77A5C84ACCC6}"/>
              </a:ext>
            </a:extLst>
          </p:cNvPr>
          <p:cNvSpPr/>
          <p:nvPr/>
        </p:nvSpPr>
        <p:spPr>
          <a:xfrm>
            <a:off x="2714631" y="3548891"/>
            <a:ext cx="3830367" cy="10739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i="1" dirty="0">
                <a:solidFill>
                  <a:schemeClr val="bg1">
                    <a:lumMod val="95000"/>
                  </a:schemeClr>
                </a:solidFill>
                <a:latin typeface="Albany AMT" panose="020B0604020202020204" pitchFamily="34" charset="0"/>
                <a:cs typeface="Arial Unicode MS" panose="020B0604020202020204" pitchFamily="34" charset="-128"/>
              </a:rPr>
              <a:t>Algorithm</a:t>
            </a:r>
            <a:endParaRPr lang="th-TH" sz="4800" b="1" i="1" dirty="0">
              <a:solidFill>
                <a:schemeClr val="bg1">
                  <a:lumMod val="95000"/>
                </a:schemeClr>
              </a:solidFill>
              <a:latin typeface="Albany AMT" panose="020B0604020202020204" pitchFamily="34" charset="0"/>
              <a:cs typeface="Arial Unicode MS" panose="020B0604020202020204" pitchFamily="34" charset="-128"/>
            </a:endParaRPr>
          </a:p>
        </p:txBody>
      </p:sp>
      <p:grpSp>
        <p:nvGrpSpPr>
          <p:cNvPr id="27" name="Graphic 36">
            <a:extLst>
              <a:ext uri="{FF2B5EF4-FFF2-40B4-BE49-F238E27FC236}">
                <a16:creationId xmlns:a16="http://schemas.microsoft.com/office/drawing/2014/main" id="{3806C249-0609-4565-ADF6-E7CB7A9DE7AA}"/>
              </a:ext>
            </a:extLst>
          </p:cNvPr>
          <p:cNvGrpSpPr/>
          <p:nvPr/>
        </p:nvGrpSpPr>
        <p:grpSpPr>
          <a:xfrm>
            <a:off x="3077062" y="3563196"/>
            <a:ext cx="3058050" cy="1334364"/>
            <a:chOff x="4071077" y="2539688"/>
            <a:chExt cx="3058050" cy="1334364"/>
          </a:xfrm>
          <a:solidFill>
            <a:srgbClr val="FFFFFF"/>
          </a:solidFill>
        </p:grpSpPr>
        <p:grpSp>
          <p:nvGrpSpPr>
            <p:cNvPr id="28" name="Graphic 36">
              <a:extLst>
                <a:ext uri="{FF2B5EF4-FFF2-40B4-BE49-F238E27FC236}">
                  <a16:creationId xmlns:a16="http://schemas.microsoft.com/office/drawing/2014/main" id="{00EEE701-791C-430B-B099-5BE9D7D1FF7E}"/>
                </a:ext>
              </a:extLst>
            </p:cNvPr>
            <p:cNvGrpSpPr/>
            <p:nvPr/>
          </p:nvGrpSpPr>
          <p:grpSpPr>
            <a:xfrm>
              <a:off x="4071077" y="3855277"/>
              <a:ext cx="3058050" cy="18775"/>
              <a:chOff x="4071077" y="3855277"/>
              <a:chExt cx="3058050" cy="18775"/>
            </a:xfrm>
            <a:solidFill>
              <a:srgbClr val="FFFFFF"/>
            </a:solidFill>
          </p:grpSpPr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0694456F-C007-41E4-982B-A0058EECC22D}"/>
                  </a:ext>
                </a:extLst>
              </p:cNvPr>
              <p:cNvSpPr/>
              <p:nvPr/>
            </p:nvSpPr>
            <p:spPr>
              <a:xfrm>
                <a:off x="7110351" y="385527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4E8777A7-961B-4E95-B237-24A440C20FF3}"/>
                  </a:ext>
                </a:extLst>
              </p:cNvPr>
              <p:cNvSpPr/>
              <p:nvPr/>
            </p:nvSpPr>
            <p:spPr>
              <a:xfrm>
                <a:off x="6893326" y="385527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049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43" name="Freeform: Shape 142">
                <a:extLst>
                  <a:ext uri="{FF2B5EF4-FFF2-40B4-BE49-F238E27FC236}">
                    <a16:creationId xmlns:a16="http://schemas.microsoft.com/office/drawing/2014/main" id="{F3A93323-B840-4121-9BB3-37CEA9AF90F9}"/>
                  </a:ext>
                </a:extLst>
              </p:cNvPr>
              <p:cNvSpPr/>
              <p:nvPr/>
            </p:nvSpPr>
            <p:spPr>
              <a:xfrm>
                <a:off x="6676116" y="385527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44" name="Freeform: Shape 143">
                <a:extLst>
                  <a:ext uri="{FF2B5EF4-FFF2-40B4-BE49-F238E27FC236}">
                    <a16:creationId xmlns:a16="http://schemas.microsoft.com/office/drawing/2014/main" id="{ABA265F5-011E-4E6E-B126-C0F80ADB2E51}"/>
                  </a:ext>
                </a:extLst>
              </p:cNvPr>
              <p:cNvSpPr/>
              <p:nvPr/>
            </p:nvSpPr>
            <p:spPr>
              <a:xfrm>
                <a:off x="6459091" y="385527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82E5DC94-96ED-438E-BC53-84114EAC7384}"/>
                  </a:ext>
                </a:extLst>
              </p:cNvPr>
              <p:cNvSpPr/>
              <p:nvPr/>
            </p:nvSpPr>
            <p:spPr>
              <a:xfrm>
                <a:off x="6242066" y="385527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050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46" name="Freeform: Shape 145">
                <a:extLst>
                  <a:ext uri="{FF2B5EF4-FFF2-40B4-BE49-F238E27FC236}">
                    <a16:creationId xmlns:a16="http://schemas.microsoft.com/office/drawing/2014/main" id="{CEA580BB-6B60-48E6-B468-C24045B21DA4}"/>
                  </a:ext>
                </a:extLst>
              </p:cNvPr>
              <p:cNvSpPr/>
              <p:nvPr/>
            </p:nvSpPr>
            <p:spPr>
              <a:xfrm>
                <a:off x="6024856" y="385527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id="{7E9CBD00-081D-4895-9A30-16BB21C8FEAF}"/>
                  </a:ext>
                </a:extLst>
              </p:cNvPr>
              <p:cNvSpPr/>
              <p:nvPr/>
            </p:nvSpPr>
            <p:spPr>
              <a:xfrm>
                <a:off x="5807831" y="385527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48" name="Freeform: Shape 147">
                <a:extLst>
                  <a:ext uri="{FF2B5EF4-FFF2-40B4-BE49-F238E27FC236}">
                    <a16:creationId xmlns:a16="http://schemas.microsoft.com/office/drawing/2014/main" id="{70B12E08-BE5C-460A-B315-713CC06E2125}"/>
                  </a:ext>
                </a:extLst>
              </p:cNvPr>
              <p:cNvSpPr/>
              <p:nvPr/>
            </p:nvSpPr>
            <p:spPr>
              <a:xfrm>
                <a:off x="5590806" y="385527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050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49" name="Freeform: Shape 148">
                <a:extLst>
                  <a:ext uri="{FF2B5EF4-FFF2-40B4-BE49-F238E27FC236}">
                    <a16:creationId xmlns:a16="http://schemas.microsoft.com/office/drawing/2014/main" id="{7829FCEB-7CED-4DE3-A3D5-5FD2F81DC890}"/>
                  </a:ext>
                </a:extLst>
              </p:cNvPr>
              <p:cNvSpPr/>
              <p:nvPr/>
            </p:nvSpPr>
            <p:spPr>
              <a:xfrm>
                <a:off x="5373596" y="385527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5E4ED1AA-85BA-4C83-8358-D0A313E33C82}"/>
                  </a:ext>
                </a:extLst>
              </p:cNvPr>
              <p:cNvSpPr/>
              <p:nvPr/>
            </p:nvSpPr>
            <p:spPr>
              <a:xfrm>
                <a:off x="5156571" y="385527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64A90E19-8170-4760-947F-546E1C9BAC04}"/>
                  </a:ext>
                </a:extLst>
              </p:cNvPr>
              <p:cNvSpPr/>
              <p:nvPr/>
            </p:nvSpPr>
            <p:spPr>
              <a:xfrm>
                <a:off x="4939362" y="385527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52" name="Freeform: Shape 151">
                <a:extLst>
                  <a:ext uri="{FF2B5EF4-FFF2-40B4-BE49-F238E27FC236}">
                    <a16:creationId xmlns:a16="http://schemas.microsoft.com/office/drawing/2014/main" id="{EA8E81A4-EEC7-4F55-9890-2E7B47D0C954}"/>
                  </a:ext>
                </a:extLst>
              </p:cNvPr>
              <p:cNvSpPr/>
              <p:nvPr/>
            </p:nvSpPr>
            <p:spPr>
              <a:xfrm>
                <a:off x="4722336" y="385527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53" name="Freeform: Shape 152">
                <a:extLst>
                  <a:ext uri="{FF2B5EF4-FFF2-40B4-BE49-F238E27FC236}">
                    <a16:creationId xmlns:a16="http://schemas.microsoft.com/office/drawing/2014/main" id="{2F5AF288-EB08-4CE5-8432-C9EF37ED52AF}"/>
                  </a:ext>
                </a:extLst>
              </p:cNvPr>
              <p:cNvSpPr/>
              <p:nvPr/>
            </p:nvSpPr>
            <p:spPr>
              <a:xfrm>
                <a:off x="4505311" y="385527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54" name="Freeform: Shape 153">
                <a:extLst>
                  <a:ext uri="{FF2B5EF4-FFF2-40B4-BE49-F238E27FC236}">
                    <a16:creationId xmlns:a16="http://schemas.microsoft.com/office/drawing/2014/main" id="{C6328122-3D52-4099-81A8-0BD0940C0840}"/>
                  </a:ext>
                </a:extLst>
              </p:cNvPr>
              <p:cNvSpPr/>
              <p:nvPr/>
            </p:nvSpPr>
            <p:spPr>
              <a:xfrm>
                <a:off x="4288102" y="385527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55" name="Freeform: Shape 154">
                <a:extLst>
                  <a:ext uri="{FF2B5EF4-FFF2-40B4-BE49-F238E27FC236}">
                    <a16:creationId xmlns:a16="http://schemas.microsoft.com/office/drawing/2014/main" id="{E93050BB-91A0-4E67-A55B-0F05FE2657BD}"/>
                  </a:ext>
                </a:extLst>
              </p:cNvPr>
              <p:cNvSpPr/>
              <p:nvPr/>
            </p:nvSpPr>
            <p:spPr>
              <a:xfrm>
                <a:off x="4071077" y="385527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</p:grpSp>
        <p:grpSp>
          <p:nvGrpSpPr>
            <p:cNvPr id="29" name="Graphic 36">
              <a:extLst>
                <a:ext uri="{FF2B5EF4-FFF2-40B4-BE49-F238E27FC236}">
                  <a16:creationId xmlns:a16="http://schemas.microsoft.com/office/drawing/2014/main" id="{22811185-0B54-433F-8A9D-6DA2037FA665}"/>
                </a:ext>
              </a:extLst>
            </p:cNvPr>
            <p:cNvGrpSpPr/>
            <p:nvPr/>
          </p:nvGrpSpPr>
          <p:grpSpPr>
            <a:xfrm>
              <a:off x="4071077" y="3659788"/>
              <a:ext cx="3058050" cy="18775"/>
              <a:chOff x="4071077" y="3659788"/>
              <a:chExt cx="3058050" cy="18775"/>
            </a:xfrm>
            <a:solidFill>
              <a:srgbClr val="FFFFFF"/>
            </a:solidFill>
          </p:grpSpPr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0411D42C-97CC-4989-A8D7-0302FBDDA369}"/>
                  </a:ext>
                </a:extLst>
              </p:cNvPr>
              <p:cNvSpPr/>
              <p:nvPr/>
            </p:nvSpPr>
            <p:spPr>
              <a:xfrm>
                <a:off x="7110351" y="365978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592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F0B9C09C-EF1C-4863-8EF8-5CA9BD11E3B3}"/>
                  </a:ext>
                </a:extLst>
              </p:cNvPr>
              <p:cNvSpPr/>
              <p:nvPr/>
            </p:nvSpPr>
            <p:spPr>
              <a:xfrm>
                <a:off x="6893326" y="365978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049" y="18592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B3F2FD46-E595-4749-951C-AC99E0D21D86}"/>
                  </a:ext>
                </a:extLst>
              </p:cNvPr>
              <p:cNvSpPr/>
              <p:nvPr/>
            </p:nvSpPr>
            <p:spPr>
              <a:xfrm>
                <a:off x="6676116" y="365978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592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19667617-FB02-4537-B862-6AB03208D0BE}"/>
                  </a:ext>
                </a:extLst>
              </p:cNvPr>
              <p:cNvSpPr/>
              <p:nvPr/>
            </p:nvSpPr>
            <p:spPr>
              <a:xfrm>
                <a:off x="6459091" y="365978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CD8C9CFE-78E5-45CD-85E7-AEE0BAF20FEB}"/>
                  </a:ext>
                </a:extLst>
              </p:cNvPr>
              <p:cNvSpPr/>
              <p:nvPr/>
            </p:nvSpPr>
            <p:spPr>
              <a:xfrm>
                <a:off x="6242066" y="365978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050" y="18592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8DE0605A-F0D6-4065-98A6-183E8B10A951}"/>
                  </a:ext>
                </a:extLst>
              </p:cNvPr>
              <p:cNvSpPr/>
              <p:nvPr/>
            </p:nvSpPr>
            <p:spPr>
              <a:xfrm>
                <a:off x="6024856" y="365978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592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DDD45DF6-83C8-4775-8784-E2039A3CE8DD}"/>
                  </a:ext>
                </a:extLst>
              </p:cNvPr>
              <p:cNvSpPr/>
              <p:nvPr/>
            </p:nvSpPr>
            <p:spPr>
              <a:xfrm>
                <a:off x="5807831" y="365978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592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74823720-06AE-4B87-B6AB-06D4A60FBA36}"/>
                  </a:ext>
                </a:extLst>
              </p:cNvPr>
              <p:cNvSpPr/>
              <p:nvPr/>
            </p:nvSpPr>
            <p:spPr>
              <a:xfrm>
                <a:off x="5590806" y="365978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050" y="18592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34" name="Freeform: Shape 133">
                <a:extLst>
                  <a:ext uri="{FF2B5EF4-FFF2-40B4-BE49-F238E27FC236}">
                    <a16:creationId xmlns:a16="http://schemas.microsoft.com/office/drawing/2014/main" id="{EBE1BFE6-EB11-49F5-AF84-A0E175856C35}"/>
                  </a:ext>
                </a:extLst>
              </p:cNvPr>
              <p:cNvSpPr/>
              <p:nvPr/>
            </p:nvSpPr>
            <p:spPr>
              <a:xfrm>
                <a:off x="5373596" y="365978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592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35" name="Freeform: Shape 134">
                <a:extLst>
                  <a:ext uri="{FF2B5EF4-FFF2-40B4-BE49-F238E27FC236}">
                    <a16:creationId xmlns:a16="http://schemas.microsoft.com/office/drawing/2014/main" id="{D6D16F16-15FD-43F1-93DD-CB239BA874B4}"/>
                  </a:ext>
                </a:extLst>
              </p:cNvPr>
              <p:cNvSpPr/>
              <p:nvPr/>
            </p:nvSpPr>
            <p:spPr>
              <a:xfrm>
                <a:off x="5156571" y="365978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592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36" name="Freeform: Shape 135">
                <a:extLst>
                  <a:ext uri="{FF2B5EF4-FFF2-40B4-BE49-F238E27FC236}">
                    <a16:creationId xmlns:a16="http://schemas.microsoft.com/office/drawing/2014/main" id="{98052AAB-328D-41E6-B10B-AE9524418A30}"/>
                  </a:ext>
                </a:extLst>
              </p:cNvPr>
              <p:cNvSpPr/>
              <p:nvPr/>
            </p:nvSpPr>
            <p:spPr>
              <a:xfrm>
                <a:off x="4939362" y="365978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592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633A9AA0-EBAF-42DE-9F4A-150CB0A16697}"/>
                  </a:ext>
                </a:extLst>
              </p:cNvPr>
              <p:cNvSpPr/>
              <p:nvPr/>
            </p:nvSpPr>
            <p:spPr>
              <a:xfrm>
                <a:off x="4722336" y="365978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592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163AD6DA-0949-4CDE-B086-BF91B470A2E1}"/>
                  </a:ext>
                </a:extLst>
              </p:cNvPr>
              <p:cNvSpPr/>
              <p:nvPr/>
            </p:nvSpPr>
            <p:spPr>
              <a:xfrm>
                <a:off x="4505311" y="365978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6F22CDE1-09EE-4E8F-8627-43F36639B3D6}"/>
                  </a:ext>
                </a:extLst>
              </p:cNvPr>
              <p:cNvSpPr/>
              <p:nvPr/>
            </p:nvSpPr>
            <p:spPr>
              <a:xfrm>
                <a:off x="4288102" y="365978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592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FE300F70-5C43-4F97-82BA-58E4279948A5}"/>
                  </a:ext>
                </a:extLst>
              </p:cNvPr>
              <p:cNvSpPr/>
              <p:nvPr/>
            </p:nvSpPr>
            <p:spPr>
              <a:xfrm>
                <a:off x="4071077" y="365978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592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</p:grpSp>
        <p:grpSp>
          <p:nvGrpSpPr>
            <p:cNvPr id="30" name="Graphic 36">
              <a:extLst>
                <a:ext uri="{FF2B5EF4-FFF2-40B4-BE49-F238E27FC236}">
                  <a16:creationId xmlns:a16="http://schemas.microsoft.com/office/drawing/2014/main" id="{FB95869A-373B-41BF-85D0-AB08519C8962}"/>
                </a:ext>
              </a:extLst>
            </p:cNvPr>
            <p:cNvGrpSpPr/>
            <p:nvPr/>
          </p:nvGrpSpPr>
          <p:grpSpPr>
            <a:xfrm>
              <a:off x="4071077" y="3490807"/>
              <a:ext cx="3058050" cy="18775"/>
              <a:chOff x="4071077" y="3490807"/>
              <a:chExt cx="3058050" cy="18775"/>
            </a:xfrm>
            <a:solidFill>
              <a:srgbClr val="FFFFFF"/>
            </a:solidFill>
          </p:grpSpPr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A02EF402-F7CB-48ED-AA2E-D3813E7732AC}"/>
                  </a:ext>
                </a:extLst>
              </p:cNvPr>
              <p:cNvSpPr/>
              <p:nvPr/>
            </p:nvSpPr>
            <p:spPr>
              <a:xfrm>
                <a:off x="7110351" y="349080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38CCCD5C-B022-4C17-A8AC-D02AC175058A}"/>
                  </a:ext>
                </a:extLst>
              </p:cNvPr>
              <p:cNvSpPr/>
              <p:nvPr/>
            </p:nvSpPr>
            <p:spPr>
              <a:xfrm>
                <a:off x="6893326" y="349080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049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D5A240BF-4C49-47B1-A79D-1B34086119AE}"/>
                  </a:ext>
                </a:extLst>
              </p:cNvPr>
              <p:cNvSpPr/>
              <p:nvPr/>
            </p:nvSpPr>
            <p:spPr>
              <a:xfrm>
                <a:off x="6676116" y="349080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id="{539A8821-0D6E-4995-8F53-7170ADB7C93F}"/>
                  </a:ext>
                </a:extLst>
              </p:cNvPr>
              <p:cNvSpPr/>
              <p:nvPr/>
            </p:nvSpPr>
            <p:spPr>
              <a:xfrm>
                <a:off x="6459091" y="349080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D952E9F3-671C-4B89-BEF4-C6B30EF82638}"/>
                  </a:ext>
                </a:extLst>
              </p:cNvPr>
              <p:cNvSpPr/>
              <p:nvPr/>
            </p:nvSpPr>
            <p:spPr>
              <a:xfrm>
                <a:off x="6242066" y="349080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050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8F9314E2-4C66-4A25-A031-9EED50AB8C5E}"/>
                  </a:ext>
                </a:extLst>
              </p:cNvPr>
              <p:cNvSpPr/>
              <p:nvPr/>
            </p:nvSpPr>
            <p:spPr>
              <a:xfrm>
                <a:off x="6024856" y="349080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57A5C939-6C64-4B99-BCDE-9EB2FF08F560}"/>
                  </a:ext>
                </a:extLst>
              </p:cNvPr>
              <p:cNvSpPr/>
              <p:nvPr/>
            </p:nvSpPr>
            <p:spPr>
              <a:xfrm>
                <a:off x="5807831" y="349080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EF5FD108-39CC-48AC-9E49-AB14FC7B2D57}"/>
                  </a:ext>
                </a:extLst>
              </p:cNvPr>
              <p:cNvSpPr/>
              <p:nvPr/>
            </p:nvSpPr>
            <p:spPr>
              <a:xfrm>
                <a:off x="5590622" y="3490807"/>
                <a:ext cx="18775" cy="18775"/>
              </a:xfrm>
              <a:custGeom>
                <a:avLst/>
                <a:gdLst>
                  <a:gd name="connsiteX0" fmla="*/ 18776 w 18775"/>
                  <a:gd name="connsiteY0" fmla="*/ 9388 h 18775"/>
                  <a:gd name="connsiteX1" fmla="*/ 9388 w 18775"/>
                  <a:gd name="connsiteY1" fmla="*/ 18776 h 18775"/>
                  <a:gd name="connsiteX2" fmla="*/ 0 w 18775"/>
                  <a:gd name="connsiteY2" fmla="*/ 9388 h 18775"/>
                  <a:gd name="connsiteX3" fmla="*/ 9388 w 18775"/>
                  <a:gd name="connsiteY3" fmla="*/ 0 h 18775"/>
                  <a:gd name="connsiteX4" fmla="*/ 18776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18776" y="9388"/>
                    </a:moveTo>
                    <a:cubicBezTo>
                      <a:pt x="18776" y="14573"/>
                      <a:pt x="14573" y="18776"/>
                      <a:pt x="9388" y="18776"/>
                    </a:cubicBezTo>
                    <a:cubicBezTo>
                      <a:pt x="4203" y="18776"/>
                      <a:pt x="0" y="14573"/>
                      <a:pt x="0" y="9388"/>
                    </a:cubicBezTo>
                    <a:cubicBezTo>
                      <a:pt x="0" y="4203"/>
                      <a:pt x="4203" y="0"/>
                      <a:pt x="9388" y="0"/>
                    </a:cubicBezTo>
                    <a:cubicBezTo>
                      <a:pt x="14573" y="0"/>
                      <a:pt x="18776" y="4203"/>
                      <a:pt x="18776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44166B9F-7537-49F3-9BCE-ED516F101215}"/>
                  </a:ext>
                </a:extLst>
              </p:cNvPr>
              <p:cNvSpPr/>
              <p:nvPr/>
            </p:nvSpPr>
            <p:spPr>
              <a:xfrm>
                <a:off x="5373596" y="3490807"/>
                <a:ext cx="18775" cy="18775"/>
              </a:xfrm>
              <a:custGeom>
                <a:avLst/>
                <a:gdLst>
                  <a:gd name="connsiteX0" fmla="*/ 18776 w 18775"/>
                  <a:gd name="connsiteY0" fmla="*/ 9388 h 18775"/>
                  <a:gd name="connsiteX1" fmla="*/ 9388 w 18775"/>
                  <a:gd name="connsiteY1" fmla="*/ 18776 h 18775"/>
                  <a:gd name="connsiteX2" fmla="*/ 0 w 18775"/>
                  <a:gd name="connsiteY2" fmla="*/ 9388 h 18775"/>
                  <a:gd name="connsiteX3" fmla="*/ 9388 w 18775"/>
                  <a:gd name="connsiteY3" fmla="*/ 0 h 18775"/>
                  <a:gd name="connsiteX4" fmla="*/ 18776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18776" y="9388"/>
                    </a:moveTo>
                    <a:cubicBezTo>
                      <a:pt x="18776" y="14573"/>
                      <a:pt x="14573" y="18776"/>
                      <a:pt x="9388" y="18776"/>
                    </a:cubicBezTo>
                    <a:cubicBezTo>
                      <a:pt x="4203" y="18776"/>
                      <a:pt x="0" y="14573"/>
                      <a:pt x="0" y="9388"/>
                    </a:cubicBezTo>
                    <a:cubicBezTo>
                      <a:pt x="0" y="4203"/>
                      <a:pt x="4203" y="0"/>
                      <a:pt x="9388" y="0"/>
                    </a:cubicBezTo>
                    <a:cubicBezTo>
                      <a:pt x="14573" y="0"/>
                      <a:pt x="18776" y="4203"/>
                      <a:pt x="18776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B48CBD45-BB27-46C5-8C48-398B306B06AD}"/>
                  </a:ext>
                </a:extLst>
              </p:cNvPr>
              <p:cNvSpPr/>
              <p:nvPr/>
            </p:nvSpPr>
            <p:spPr>
              <a:xfrm>
                <a:off x="5156571" y="349080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3EFA57E3-5CCF-4860-A286-3A52813DBF25}"/>
                  </a:ext>
                </a:extLst>
              </p:cNvPr>
              <p:cNvSpPr/>
              <p:nvPr/>
            </p:nvSpPr>
            <p:spPr>
              <a:xfrm>
                <a:off x="4939362" y="349080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F7DCA1FF-837E-42D7-88E9-A787FA3091A9}"/>
                  </a:ext>
                </a:extLst>
              </p:cNvPr>
              <p:cNvSpPr/>
              <p:nvPr/>
            </p:nvSpPr>
            <p:spPr>
              <a:xfrm>
                <a:off x="4722336" y="349080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83801D8B-D711-440D-8427-E2721A8F1779}"/>
                  </a:ext>
                </a:extLst>
              </p:cNvPr>
              <p:cNvSpPr/>
              <p:nvPr/>
            </p:nvSpPr>
            <p:spPr>
              <a:xfrm>
                <a:off x="4505311" y="349080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2668CFC8-5F01-4550-9213-093264D4C600}"/>
                  </a:ext>
                </a:extLst>
              </p:cNvPr>
              <p:cNvSpPr/>
              <p:nvPr/>
            </p:nvSpPr>
            <p:spPr>
              <a:xfrm>
                <a:off x="4288102" y="349080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771156F3-848A-4E5A-941B-A961A611831D}"/>
                  </a:ext>
                </a:extLst>
              </p:cNvPr>
              <p:cNvSpPr/>
              <p:nvPr/>
            </p:nvSpPr>
            <p:spPr>
              <a:xfrm>
                <a:off x="4071077" y="349080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</p:grpSp>
        <p:grpSp>
          <p:nvGrpSpPr>
            <p:cNvPr id="31" name="Graphic 36">
              <a:extLst>
                <a:ext uri="{FF2B5EF4-FFF2-40B4-BE49-F238E27FC236}">
                  <a16:creationId xmlns:a16="http://schemas.microsoft.com/office/drawing/2014/main" id="{8281539B-4552-4DFD-88F8-D4E5904DCC17}"/>
                </a:ext>
              </a:extLst>
            </p:cNvPr>
            <p:cNvGrpSpPr/>
            <p:nvPr/>
          </p:nvGrpSpPr>
          <p:grpSpPr>
            <a:xfrm>
              <a:off x="4071077" y="3295318"/>
              <a:ext cx="3058050" cy="18775"/>
              <a:chOff x="4071077" y="3295318"/>
              <a:chExt cx="3058050" cy="18775"/>
            </a:xfrm>
            <a:solidFill>
              <a:srgbClr val="FFFFFF"/>
            </a:solidFill>
          </p:grpSpPr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F0ADDD15-7C82-4B3E-8E66-C585992005F7}"/>
                  </a:ext>
                </a:extLst>
              </p:cNvPr>
              <p:cNvSpPr/>
              <p:nvPr/>
            </p:nvSpPr>
            <p:spPr>
              <a:xfrm>
                <a:off x="7110351" y="329531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592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6F6168ED-70E5-4A24-B590-7039F82F3B92}"/>
                  </a:ext>
                </a:extLst>
              </p:cNvPr>
              <p:cNvSpPr/>
              <p:nvPr/>
            </p:nvSpPr>
            <p:spPr>
              <a:xfrm>
                <a:off x="6893326" y="329531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049" y="18592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9A4947E9-A849-46E4-B437-D885B7B9B2DD}"/>
                  </a:ext>
                </a:extLst>
              </p:cNvPr>
              <p:cNvSpPr/>
              <p:nvPr/>
            </p:nvSpPr>
            <p:spPr>
              <a:xfrm>
                <a:off x="6676116" y="329531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592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536FDF40-5D5A-4982-82CC-C7767A0D6735}"/>
                  </a:ext>
                </a:extLst>
              </p:cNvPr>
              <p:cNvSpPr/>
              <p:nvPr/>
            </p:nvSpPr>
            <p:spPr>
              <a:xfrm>
                <a:off x="6459091" y="329531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CFFFDACF-49D8-47FB-8C82-88B83F8EAEEF}"/>
                  </a:ext>
                </a:extLst>
              </p:cNvPr>
              <p:cNvSpPr/>
              <p:nvPr/>
            </p:nvSpPr>
            <p:spPr>
              <a:xfrm>
                <a:off x="6242066" y="329531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050" y="18592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534231D8-D5DA-47F8-81A7-D8B428826E1B}"/>
                  </a:ext>
                </a:extLst>
              </p:cNvPr>
              <p:cNvSpPr/>
              <p:nvPr/>
            </p:nvSpPr>
            <p:spPr>
              <a:xfrm>
                <a:off x="6024856" y="329531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592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6B049E92-C109-4CA3-AD6B-A2E9D9A8EDA3}"/>
                  </a:ext>
                </a:extLst>
              </p:cNvPr>
              <p:cNvSpPr/>
              <p:nvPr/>
            </p:nvSpPr>
            <p:spPr>
              <a:xfrm>
                <a:off x="5807831" y="329531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592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104723B8-DABF-4C80-B661-EA44A1A47D7A}"/>
                  </a:ext>
                </a:extLst>
              </p:cNvPr>
              <p:cNvSpPr/>
              <p:nvPr/>
            </p:nvSpPr>
            <p:spPr>
              <a:xfrm>
                <a:off x="5590806" y="329531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050" y="18592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3C592D0A-4D49-4513-8BAC-DDC8446D73F9}"/>
                  </a:ext>
                </a:extLst>
              </p:cNvPr>
              <p:cNvSpPr/>
              <p:nvPr/>
            </p:nvSpPr>
            <p:spPr>
              <a:xfrm>
                <a:off x="5373596" y="329531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592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62F94177-80D6-4A13-92E6-279C406E1B82}"/>
                  </a:ext>
                </a:extLst>
              </p:cNvPr>
              <p:cNvSpPr/>
              <p:nvPr/>
            </p:nvSpPr>
            <p:spPr>
              <a:xfrm>
                <a:off x="5156571" y="329531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592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1820B75C-48EC-4717-80C3-676F69286CAE}"/>
                  </a:ext>
                </a:extLst>
              </p:cNvPr>
              <p:cNvSpPr/>
              <p:nvPr/>
            </p:nvSpPr>
            <p:spPr>
              <a:xfrm>
                <a:off x="4939362" y="329531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592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20909079-F8EB-45A9-B961-9625FEA841A4}"/>
                  </a:ext>
                </a:extLst>
              </p:cNvPr>
              <p:cNvSpPr/>
              <p:nvPr/>
            </p:nvSpPr>
            <p:spPr>
              <a:xfrm>
                <a:off x="4722336" y="329531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592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643F3BA1-5996-4173-809F-F59CF4E8E42F}"/>
                  </a:ext>
                </a:extLst>
              </p:cNvPr>
              <p:cNvSpPr/>
              <p:nvPr/>
            </p:nvSpPr>
            <p:spPr>
              <a:xfrm>
                <a:off x="4505311" y="329531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9104A983-8014-40A1-AC07-EB4675210A4C}"/>
                  </a:ext>
                </a:extLst>
              </p:cNvPr>
              <p:cNvSpPr/>
              <p:nvPr/>
            </p:nvSpPr>
            <p:spPr>
              <a:xfrm>
                <a:off x="4288102" y="329531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592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5A89D918-FF4F-4D6E-8589-49853EDE3F6D}"/>
                  </a:ext>
                </a:extLst>
              </p:cNvPr>
              <p:cNvSpPr/>
              <p:nvPr/>
            </p:nvSpPr>
            <p:spPr>
              <a:xfrm>
                <a:off x="4071077" y="329531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592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</p:grpSp>
        <p:grpSp>
          <p:nvGrpSpPr>
            <p:cNvPr id="32" name="Graphic 36">
              <a:extLst>
                <a:ext uri="{FF2B5EF4-FFF2-40B4-BE49-F238E27FC236}">
                  <a16:creationId xmlns:a16="http://schemas.microsoft.com/office/drawing/2014/main" id="{1BE06113-1143-46C0-B185-E53E79BA491C}"/>
                </a:ext>
              </a:extLst>
            </p:cNvPr>
            <p:cNvGrpSpPr/>
            <p:nvPr/>
          </p:nvGrpSpPr>
          <p:grpSpPr>
            <a:xfrm>
              <a:off x="4071077" y="3099646"/>
              <a:ext cx="3058050" cy="18775"/>
              <a:chOff x="4071077" y="3099646"/>
              <a:chExt cx="3058050" cy="18775"/>
            </a:xfrm>
            <a:solidFill>
              <a:srgbClr val="FFFFFF"/>
            </a:solidFill>
          </p:grpSpPr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4777B610-47CD-4EA1-A7A2-2E880FD74B63}"/>
                  </a:ext>
                </a:extLst>
              </p:cNvPr>
              <p:cNvSpPr/>
              <p:nvPr/>
            </p:nvSpPr>
            <p:spPr>
              <a:xfrm>
                <a:off x="7110351" y="3099646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E43E1381-95C9-4516-832E-A864411AFFC5}"/>
                  </a:ext>
                </a:extLst>
              </p:cNvPr>
              <p:cNvSpPr/>
              <p:nvPr/>
            </p:nvSpPr>
            <p:spPr>
              <a:xfrm>
                <a:off x="6893326" y="3099646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049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755883E9-964C-4E28-8B26-851B1DB1DA5C}"/>
                  </a:ext>
                </a:extLst>
              </p:cNvPr>
              <p:cNvSpPr/>
              <p:nvPr/>
            </p:nvSpPr>
            <p:spPr>
              <a:xfrm>
                <a:off x="6676116" y="3099646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BADBD0A6-7374-4AE1-96D5-C2062262C70D}"/>
                  </a:ext>
                </a:extLst>
              </p:cNvPr>
              <p:cNvSpPr/>
              <p:nvPr/>
            </p:nvSpPr>
            <p:spPr>
              <a:xfrm>
                <a:off x="6459091" y="3099646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CE6BB7A6-C614-46A9-AD40-5074DD6BFA5B}"/>
                  </a:ext>
                </a:extLst>
              </p:cNvPr>
              <p:cNvSpPr/>
              <p:nvPr/>
            </p:nvSpPr>
            <p:spPr>
              <a:xfrm>
                <a:off x="6242066" y="3099646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050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EBC83FEF-6E14-490F-8B43-3104BFCC5BF5}"/>
                  </a:ext>
                </a:extLst>
              </p:cNvPr>
              <p:cNvSpPr/>
              <p:nvPr/>
            </p:nvSpPr>
            <p:spPr>
              <a:xfrm>
                <a:off x="6024856" y="3099646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BBFD3C51-FEDC-403B-B431-A9BB8692CF62}"/>
                  </a:ext>
                </a:extLst>
              </p:cNvPr>
              <p:cNvSpPr/>
              <p:nvPr/>
            </p:nvSpPr>
            <p:spPr>
              <a:xfrm>
                <a:off x="5807831" y="3099646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8E253EDA-9D6E-4526-9668-5D8474F96C92}"/>
                  </a:ext>
                </a:extLst>
              </p:cNvPr>
              <p:cNvSpPr/>
              <p:nvPr/>
            </p:nvSpPr>
            <p:spPr>
              <a:xfrm>
                <a:off x="5590806" y="3099646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050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0B26026F-CF38-4055-8628-BF1B251C6A9B}"/>
                  </a:ext>
                </a:extLst>
              </p:cNvPr>
              <p:cNvSpPr/>
              <p:nvPr/>
            </p:nvSpPr>
            <p:spPr>
              <a:xfrm>
                <a:off x="5373596" y="3099646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F62A6972-B535-4AF1-BB40-C2A5CE1032F0}"/>
                  </a:ext>
                </a:extLst>
              </p:cNvPr>
              <p:cNvSpPr/>
              <p:nvPr/>
            </p:nvSpPr>
            <p:spPr>
              <a:xfrm>
                <a:off x="5156571" y="3099646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020DC46E-2337-49CF-9F76-5429AB6AA5B3}"/>
                  </a:ext>
                </a:extLst>
              </p:cNvPr>
              <p:cNvSpPr/>
              <p:nvPr/>
            </p:nvSpPr>
            <p:spPr>
              <a:xfrm>
                <a:off x="4939362" y="3099646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8276C8E2-07F1-46D1-A681-4380D69AAAD9}"/>
                  </a:ext>
                </a:extLst>
              </p:cNvPr>
              <p:cNvSpPr/>
              <p:nvPr/>
            </p:nvSpPr>
            <p:spPr>
              <a:xfrm>
                <a:off x="4722336" y="3099646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1FC95119-55B3-4D90-AEA4-664518434C6A}"/>
                  </a:ext>
                </a:extLst>
              </p:cNvPr>
              <p:cNvSpPr/>
              <p:nvPr/>
            </p:nvSpPr>
            <p:spPr>
              <a:xfrm>
                <a:off x="4505311" y="3099646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31EF4A69-F4F9-4D48-8701-3D03DF64047F}"/>
                  </a:ext>
                </a:extLst>
              </p:cNvPr>
              <p:cNvSpPr/>
              <p:nvPr/>
            </p:nvSpPr>
            <p:spPr>
              <a:xfrm>
                <a:off x="4288102" y="3099646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54D370E1-F97D-4875-AF83-C735481813B0}"/>
                  </a:ext>
                </a:extLst>
              </p:cNvPr>
              <p:cNvSpPr/>
              <p:nvPr/>
            </p:nvSpPr>
            <p:spPr>
              <a:xfrm>
                <a:off x="4071077" y="3099646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</p:grpSp>
        <p:grpSp>
          <p:nvGrpSpPr>
            <p:cNvPr id="33" name="Graphic 36">
              <a:extLst>
                <a:ext uri="{FF2B5EF4-FFF2-40B4-BE49-F238E27FC236}">
                  <a16:creationId xmlns:a16="http://schemas.microsoft.com/office/drawing/2014/main" id="{7CCAC30C-E148-4E59-90AD-2AF6A150510C}"/>
                </a:ext>
              </a:extLst>
            </p:cNvPr>
            <p:cNvGrpSpPr/>
            <p:nvPr/>
          </p:nvGrpSpPr>
          <p:grpSpPr>
            <a:xfrm>
              <a:off x="4071077" y="2904157"/>
              <a:ext cx="3058050" cy="18775"/>
              <a:chOff x="4071077" y="2904157"/>
              <a:chExt cx="3058050" cy="18775"/>
            </a:xfrm>
            <a:solidFill>
              <a:srgbClr val="FFFFFF"/>
            </a:solidFill>
          </p:grpSpPr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7BA9DA4F-0D96-44EF-9469-70C3563540C2}"/>
                  </a:ext>
                </a:extLst>
              </p:cNvPr>
              <p:cNvSpPr/>
              <p:nvPr/>
            </p:nvSpPr>
            <p:spPr>
              <a:xfrm>
                <a:off x="7110351" y="290415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C1790B25-0D5F-49B5-A051-6B1F1E2E3C6E}"/>
                  </a:ext>
                </a:extLst>
              </p:cNvPr>
              <p:cNvSpPr/>
              <p:nvPr/>
            </p:nvSpPr>
            <p:spPr>
              <a:xfrm>
                <a:off x="6893326" y="290415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049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C0EC53A8-F52A-4873-A9DE-EA390381117B}"/>
                  </a:ext>
                </a:extLst>
              </p:cNvPr>
              <p:cNvSpPr/>
              <p:nvPr/>
            </p:nvSpPr>
            <p:spPr>
              <a:xfrm>
                <a:off x="6676116" y="290415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04F68E42-253E-419D-8313-CD46015086A3}"/>
                  </a:ext>
                </a:extLst>
              </p:cNvPr>
              <p:cNvSpPr/>
              <p:nvPr/>
            </p:nvSpPr>
            <p:spPr>
              <a:xfrm>
                <a:off x="6459091" y="290415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9C5C0F0C-EDFC-4544-888C-A07BCEB3AAD2}"/>
                  </a:ext>
                </a:extLst>
              </p:cNvPr>
              <p:cNvSpPr/>
              <p:nvPr/>
            </p:nvSpPr>
            <p:spPr>
              <a:xfrm>
                <a:off x="6242066" y="290415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050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518AD6C6-E137-4E59-8229-07C68EEEC00D}"/>
                  </a:ext>
                </a:extLst>
              </p:cNvPr>
              <p:cNvSpPr/>
              <p:nvPr/>
            </p:nvSpPr>
            <p:spPr>
              <a:xfrm>
                <a:off x="6024856" y="290415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CB261E06-9EAF-45CC-A1F6-B33AD86A4392}"/>
                  </a:ext>
                </a:extLst>
              </p:cNvPr>
              <p:cNvSpPr/>
              <p:nvPr/>
            </p:nvSpPr>
            <p:spPr>
              <a:xfrm>
                <a:off x="5807831" y="290415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500430BF-A294-4A45-9BA8-0207591EA02D}"/>
                  </a:ext>
                </a:extLst>
              </p:cNvPr>
              <p:cNvSpPr/>
              <p:nvPr/>
            </p:nvSpPr>
            <p:spPr>
              <a:xfrm>
                <a:off x="5590806" y="290415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050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6BADD76F-39F2-4AAC-9363-98CB04F8E3A2}"/>
                  </a:ext>
                </a:extLst>
              </p:cNvPr>
              <p:cNvSpPr/>
              <p:nvPr/>
            </p:nvSpPr>
            <p:spPr>
              <a:xfrm>
                <a:off x="5373596" y="290415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5DD7383B-A771-44D4-B2A3-F3876B7E13B8}"/>
                  </a:ext>
                </a:extLst>
              </p:cNvPr>
              <p:cNvSpPr/>
              <p:nvPr/>
            </p:nvSpPr>
            <p:spPr>
              <a:xfrm>
                <a:off x="5156571" y="290415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31AAE551-E7FF-45DE-BBB6-7210368764D3}"/>
                  </a:ext>
                </a:extLst>
              </p:cNvPr>
              <p:cNvSpPr/>
              <p:nvPr/>
            </p:nvSpPr>
            <p:spPr>
              <a:xfrm>
                <a:off x="4939362" y="290415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F970D70E-3B8F-469E-AC9B-1A57F6224CE7}"/>
                  </a:ext>
                </a:extLst>
              </p:cNvPr>
              <p:cNvSpPr/>
              <p:nvPr/>
            </p:nvSpPr>
            <p:spPr>
              <a:xfrm>
                <a:off x="4722336" y="290415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9EA94B02-32CA-473A-8E2C-9C6A25C06E8B}"/>
                  </a:ext>
                </a:extLst>
              </p:cNvPr>
              <p:cNvSpPr/>
              <p:nvPr/>
            </p:nvSpPr>
            <p:spPr>
              <a:xfrm>
                <a:off x="4505311" y="290415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E162013C-393B-4E4A-B630-0DFCE6B06515}"/>
                  </a:ext>
                </a:extLst>
              </p:cNvPr>
              <p:cNvSpPr/>
              <p:nvPr/>
            </p:nvSpPr>
            <p:spPr>
              <a:xfrm>
                <a:off x="4288102" y="290415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DD22F7E3-EBBA-4E8D-AFBE-3669B4ACC52D}"/>
                  </a:ext>
                </a:extLst>
              </p:cNvPr>
              <p:cNvSpPr/>
              <p:nvPr/>
            </p:nvSpPr>
            <p:spPr>
              <a:xfrm>
                <a:off x="4071077" y="2904157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</p:grpSp>
        <p:grpSp>
          <p:nvGrpSpPr>
            <p:cNvPr id="34" name="Graphic 36">
              <a:extLst>
                <a:ext uri="{FF2B5EF4-FFF2-40B4-BE49-F238E27FC236}">
                  <a16:creationId xmlns:a16="http://schemas.microsoft.com/office/drawing/2014/main" id="{E27026FA-60A9-4D61-BB74-69905883E760}"/>
                </a:ext>
              </a:extLst>
            </p:cNvPr>
            <p:cNvGrpSpPr/>
            <p:nvPr/>
          </p:nvGrpSpPr>
          <p:grpSpPr>
            <a:xfrm>
              <a:off x="4071077" y="2735176"/>
              <a:ext cx="3058050" cy="18775"/>
              <a:chOff x="4071077" y="2735176"/>
              <a:chExt cx="3058050" cy="18775"/>
            </a:xfrm>
            <a:solidFill>
              <a:srgbClr val="FFFFFF"/>
            </a:solidFill>
          </p:grpSpPr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2078DD6C-B3F2-45D7-B738-62586B6FBD48}"/>
                  </a:ext>
                </a:extLst>
              </p:cNvPr>
              <p:cNvSpPr/>
              <p:nvPr/>
            </p:nvSpPr>
            <p:spPr>
              <a:xfrm>
                <a:off x="7110351" y="2735176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5EE4E663-76D3-49AE-85E9-7A1F0554DB69}"/>
                  </a:ext>
                </a:extLst>
              </p:cNvPr>
              <p:cNvSpPr/>
              <p:nvPr/>
            </p:nvSpPr>
            <p:spPr>
              <a:xfrm>
                <a:off x="6893326" y="2735176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049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A1C59032-102E-482E-8C3C-8E9206DB874D}"/>
                  </a:ext>
                </a:extLst>
              </p:cNvPr>
              <p:cNvSpPr/>
              <p:nvPr/>
            </p:nvSpPr>
            <p:spPr>
              <a:xfrm>
                <a:off x="6676116" y="2735176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CC7A8668-4597-4AC4-9966-C7B5BBEEFB5E}"/>
                  </a:ext>
                </a:extLst>
              </p:cNvPr>
              <p:cNvSpPr/>
              <p:nvPr/>
            </p:nvSpPr>
            <p:spPr>
              <a:xfrm>
                <a:off x="6459091" y="2735176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B12DA619-8CFA-406A-B9F0-117AD225B837}"/>
                  </a:ext>
                </a:extLst>
              </p:cNvPr>
              <p:cNvSpPr/>
              <p:nvPr/>
            </p:nvSpPr>
            <p:spPr>
              <a:xfrm>
                <a:off x="6242066" y="2735176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050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E5130DB7-EEDF-4C3C-988E-04EBB608AF16}"/>
                  </a:ext>
                </a:extLst>
              </p:cNvPr>
              <p:cNvSpPr/>
              <p:nvPr/>
            </p:nvSpPr>
            <p:spPr>
              <a:xfrm>
                <a:off x="6024856" y="2735176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8601E7A7-53B1-4B3B-A37C-04B1706C2B4D}"/>
                  </a:ext>
                </a:extLst>
              </p:cNvPr>
              <p:cNvSpPr/>
              <p:nvPr/>
            </p:nvSpPr>
            <p:spPr>
              <a:xfrm>
                <a:off x="5807831" y="2735176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37972DFC-D952-4B6B-B4B7-F5221C1DB6C9}"/>
                  </a:ext>
                </a:extLst>
              </p:cNvPr>
              <p:cNvSpPr/>
              <p:nvPr/>
            </p:nvSpPr>
            <p:spPr>
              <a:xfrm>
                <a:off x="5590806" y="2735176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050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326922FF-0D38-429D-A1DC-F557CFAC999E}"/>
                  </a:ext>
                </a:extLst>
              </p:cNvPr>
              <p:cNvSpPr/>
              <p:nvPr/>
            </p:nvSpPr>
            <p:spPr>
              <a:xfrm>
                <a:off x="5373596" y="2735176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53AF5548-39C9-44C6-9D95-FB2EC9B9A6F9}"/>
                  </a:ext>
                </a:extLst>
              </p:cNvPr>
              <p:cNvSpPr/>
              <p:nvPr/>
            </p:nvSpPr>
            <p:spPr>
              <a:xfrm>
                <a:off x="5156571" y="2735176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AB8D1D26-0B1A-4875-82AD-DC93A7F2B18A}"/>
                  </a:ext>
                </a:extLst>
              </p:cNvPr>
              <p:cNvSpPr/>
              <p:nvPr/>
            </p:nvSpPr>
            <p:spPr>
              <a:xfrm>
                <a:off x="4939362" y="2735176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3696AA1D-A0EE-4DA4-AB3B-CB8635505298}"/>
                  </a:ext>
                </a:extLst>
              </p:cNvPr>
              <p:cNvSpPr/>
              <p:nvPr/>
            </p:nvSpPr>
            <p:spPr>
              <a:xfrm>
                <a:off x="4722336" y="2735176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E380BD2B-8BC6-4D53-AAF5-CCFD0EB928C8}"/>
                  </a:ext>
                </a:extLst>
              </p:cNvPr>
              <p:cNvSpPr/>
              <p:nvPr/>
            </p:nvSpPr>
            <p:spPr>
              <a:xfrm>
                <a:off x="4505311" y="2735176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86C1F4AC-A2EC-467C-8E00-4E73395E0A63}"/>
                  </a:ext>
                </a:extLst>
              </p:cNvPr>
              <p:cNvSpPr/>
              <p:nvPr/>
            </p:nvSpPr>
            <p:spPr>
              <a:xfrm>
                <a:off x="4288102" y="2735176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4E291954-03C9-4495-AE76-981FF6617A21}"/>
                  </a:ext>
                </a:extLst>
              </p:cNvPr>
              <p:cNvSpPr/>
              <p:nvPr/>
            </p:nvSpPr>
            <p:spPr>
              <a:xfrm>
                <a:off x="4071077" y="2735176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</p:grpSp>
        <p:grpSp>
          <p:nvGrpSpPr>
            <p:cNvPr id="35" name="Graphic 36">
              <a:extLst>
                <a:ext uri="{FF2B5EF4-FFF2-40B4-BE49-F238E27FC236}">
                  <a16:creationId xmlns:a16="http://schemas.microsoft.com/office/drawing/2014/main" id="{A438EB83-BD45-45FB-96EB-B9E4C842DCD5}"/>
                </a:ext>
              </a:extLst>
            </p:cNvPr>
            <p:cNvGrpSpPr/>
            <p:nvPr/>
          </p:nvGrpSpPr>
          <p:grpSpPr>
            <a:xfrm>
              <a:off x="4071077" y="2539688"/>
              <a:ext cx="3058050" cy="18775"/>
              <a:chOff x="4071077" y="2539688"/>
              <a:chExt cx="3058050" cy="18775"/>
            </a:xfrm>
            <a:solidFill>
              <a:srgbClr val="FFFFFF"/>
            </a:solidFill>
          </p:grpSpPr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E4924B10-6050-4E4E-9558-10ED81CFB527}"/>
                  </a:ext>
                </a:extLst>
              </p:cNvPr>
              <p:cNvSpPr/>
              <p:nvPr/>
            </p:nvSpPr>
            <p:spPr>
              <a:xfrm>
                <a:off x="7110351" y="253968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2C9D5EDB-D453-4287-84EF-8463A629917E}"/>
                  </a:ext>
                </a:extLst>
              </p:cNvPr>
              <p:cNvSpPr/>
              <p:nvPr/>
            </p:nvSpPr>
            <p:spPr>
              <a:xfrm>
                <a:off x="6893326" y="253968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049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65CACD75-75C9-4206-9E4D-F9B95CB7F806}"/>
                  </a:ext>
                </a:extLst>
              </p:cNvPr>
              <p:cNvSpPr/>
              <p:nvPr/>
            </p:nvSpPr>
            <p:spPr>
              <a:xfrm>
                <a:off x="6676116" y="253968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A1DE6143-DB41-46A1-9F00-62121C1772D6}"/>
                  </a:ext>
                </a:extLst>
              </p:cNvPr>
              <p:cNvSpPr/>
              <p:nvPr/>
            </p:nvSpPr>
            <p:spPr>
              <a:xfrm>
                <a:off x="6459091" y="253968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BDEA8B2E-ECF3-494A-BA06-0758B4CFC68A}"/>
                  </a:ext>
                </a:extLst>
              </p:cNvPr>
              <p:cNvSpPr/>
              <p:nvPr/>
            </p:nvSpPr>
            <p:spPr>
              <a:xfrm>
                <a:off x="6242066" y="253968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050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4E3080C9-3066-4678-8D19-77A8D56466F0}"/>
                  </a:ext>
                </a:extLst>
              </p:cNvPr>
              <p:cNvSpPr/>
              <p:nvPr/>
            </p:nvSpPr>
            <p:spPr>
              <a:xfrm>
                <a:off x="6024856" y="253968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7AE7DD46-1189-4FD5-814A-ABA38C9FF2E5}"/>
                  </a:ext>
                </a:extLst>
              </p:cNvPr>
              <p:cNvSpPr/>
              <p:nvPr/>
            </p:nvSpPr>
            <p:spPr>
              <a:xfrm>
                <a:off x="5807831" y="253968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0DFB8F51-FBF5-453A-9ED7-52A8FA40CDDF}"/>
                  </a:ext>
                </a:extLst>
              </p:cNvPr>
              <p:cNvSpPr/>
              <p:nvPr/>
            </p:nvSpPr>
            <p:spPr>
              <a:xfrm>
                <a:off x="5590806" y="253968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050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ED0C3CC1-7A9B-4354-9F37-03074CB49078}"/>
                  </a:ext>
                </a:extLst>
              </p:cNvPr>
              <p:cNvSpPr/>
              <p:nvPr/>
            </p:nvSpPr>
            <p:spPr>
              <a:xfrm>
                <a:off x="5373596" y="253968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9FE20AC9-D18C-4457-9CEB-CA5694DA03D8}"/>
                  </a:ext>
                </a:extLst>
              </p:cNvPr>
              <p:cNvSpPr/>
              <p:nvPr/>
            </p:nvSpPr>
            <p:spPr>
              <a:xfrm>
                <a:off x="5156571" y="253968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F46C5557-1E82-4B1B-9A6A-D2C0C25BBBF7}"/>
                  </a:ext>
                </a:extLst>
              </p:cNvPr>
              <p:cNvSpPr/>
              <p:nvPr/>
            </p:nvSpPr>
            <p:spPr>
              <a:xfrm>
                <a:off x="4939362" y="253968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E82391AD-CBB2-488C-9245-21430F0C2C28}"/>
                  </a:ext>
                </a:extLst>
              </p:cNvPr>
              <p:cNvSpPr/>
              <p:nvPr/>
            </p:nvSpPr>
            <p:spPr>
              <a:xfrm>
                <a:off x="4722336" y="253968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FE515757-EFE3-4C4F-97E9-AAAE96575202}"/>
                  </a:ext>
                </a:extLst>
              </p:cNvPr>
              <p:cNvSpPr/>
              <p:nvPr/>
            </p:nvSpPr>
            <p:spPr>
              <a:xfrm>
                <a:off x="4505311" y="253968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382E2ACA-0E83-44C2-B46D-7189ADB657F5}"/>
                  </a:ext>
                </a:extLst>
              </p:cNvPr>
              <p:cNvSpPr/>
              <p:nvPr/>
            </p:nvSpPr>
            <p:spPr>
              <a:xfrm>
                <a:off x="4288102" y="253968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3DDB9845-A472-4877-9B23-C69C24E6800A}"/>
                  </a:ext>
                </a:extLst>
              </p:cNvPr>
              <p:cNvSpPr/>
              <p:nvPr/>
            </p:nvSpPr>
            <p:spPr>
              <a:xfrm>
                <a:off x="4071077" y="2539688"/>
                <a:ext cx="18775" cy="18775"/>
              </a:xfrm>
              <a:custGeom>
                <a:avLst/>
                <a:gdLst>
                  <a:gd name="connsiteX0" fmla="*/ 0 w 18775"/>
                  <a:gd name="connsiteY0" fmla="*/ 9388 h 18775"/>
                  <a:gd name="connsiteX1" fmla="*/ 9388 w 18775"/>
                  <a:gd name="connsiteY1" fmla="*/ 0 h 18775"/>
                  <a:gd name="connsiteX2" fmla="*/ 18776 w 18775"/>
                  <a:gd name="connsiteY2" fmla="*/ 9388 h 18775"/>
                  <a:gd name="connsiteX3" fmla="*/ 9388 w 18775"/>
                  <a:gd name="connsiteY3" fmla="*/ 18776 h 18775"/>
                  <a:gd name="connsiteX4" fmla="*/ 0 w 18775"/>
                  <a:gd name="connsiteY4" fmla="*/ 9388 h 1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75" h="18775">
                    <a:moveTo>
                      <a:pt x="0" y="9388"/>
                    </a:moveTo>
                    <a:cubicBezTo>
                      <a:pt x="0" y="4234"/>
                      <a:pt x="4234" y="0"/>
                      <a:pt x="9388" y="0"/>
                    </a:cubicBezTo>
                    <a:cubicBezTo>
                      <a:pt x="14542" y="0"/>
                      <a:pt x="18776" y="4234"/>
                      <a:pt x="18776" y="9388"/>
                    </a:cubicBezTo>
                    <a:cubicBezTo>
                      <a:pt x="18776" y="14542"/>
                      <a:pt x="14542" y="18776"/>
                      <a:pt x="9388" y="18776"/>
                    </a:cubicBezTo>
                    <a:cubicBezTo>
                      <a:pt x="4234" y="18776"/>
                      <a:pt x="0" y="14542"/>
                      <a:pt x="0" y="9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3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th-TH">
                  <a:latin typeface="Agency FB" panose="020B0503020202020204" pitchFamily="34" charset="0"/>
                </a:endParaRPr>
              </a:p>
            </p:txBody>
          </p:sp>
        </p:grpSp>
      </p:grp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0DAF97FE-7D1E-44D7-B567-44B8E928AB0A}"/>
              </a:ext>
            </a:extLst>
          </p:cNvPr>
          <p:cNvGrpSpPr/>
          <p:nvPr/>
        </p:nvGrpSpPr>
        <p:grpSpPr>
          <a:xfrm>
            <a:off x="8923905" y="-2204169"/>
            <a:ext cx="5121535" cy="6141221"/>
            <a:chOff x="-1799215" y="-2419032"/>
            <a:chExt cx="5816439" cy="6974479"/>
          </a:xfrm>
        </p:grpSpPr>
        <p:pic>
          <p:nvPicPr>
            <p:cNvPr id="157" name="Graphic 156">
              <a:extLst>
                <a:ext uri="{FF2B5EF4-FFF2-40B4-BE49-F238E27FC236}">
                  <a16:creationId xmlns:a16="http://schemas.microsoft.com/office/drawing/2014/main" id="{F157A70B-F696-4A0F-B30C-C228BE0C1D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8002916">
              <a:off x="-1799215" y="-2419032"/>
              <a:ext cx="4838063" cy="4838063"/>
            </a:xfrm>
            <a:prstGeom prst="rect">
              <a:avLst/>
            </a:prstGeom>
          </p:spPr>
        </p:pic>
        <p:pic>
          <p:nvPicPr>
            <p:cNvPr id="158" name="Graphic 157">
              <a:extLst>
                <a:ext uri="{FF2B5EF4-FFF2-40B4-BE49-F238E27FC236}">
                  <a16:creationId xmlns:a16="http://schemas.microsoft.com/office/drawing/2014/main" id="{F7DBA8E6-6360-47FA-AFFF-CC83D9ED966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9481686">
              <a:off x="526291" y="1064514"/>
              <a:ext cx="3490933" cy="3490933"/>
            </a:xfrm>
            <a:prstGeom prst="rect">
              <a:avLst/>
            </a:prstGeom>
          </p:spPr>
        </p:pic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E654F14F-056E-4CC7-9CA1-B5D705694E68}"/>
              </a:ext>
            </a:extLst>
          </p:cNvPr>
          <p:cNvSpPr txBox="1"/>
          <p:nvPr/>
        </p:nvSpPr>
        <p:spPr>
          <a:xfrm>
            <a:off x="6119721" y="779682"/>
            <a:ext cx="550730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>
                <a:solidFill>
                  <a:schemeClr val="bg1"/>
                </a:solidFill>
                <a:latin typeface="Agency FB" panose="020B0503020202020204" pitchFamily="34" charset="0"/>
              </a:rPr>
              <a:t>Password requirement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Agency FB" panose="020B0503020202020204" pitchFamily="34" charset="0"/>
              </a:rPr>
              <a:t>8 character or more 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Agency FB" panose="020B0503020202020204" pitchFamily="34" charset="0"/>
              </a:rPr>
              <a:t>At least 1 number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Agency FB" panose="020B0503020202020204" pitchFamily="34" charset="0"/>
              </a:rPr>
              <a:t>At least 1 lowercase 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Agency FB" panose="020B0503020202020204" pitchFamily="34" charset="0"/>
              </a:rPr>
              <a:t>At least 1 uppercase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Agency FB" panose="020B0503020202020204" pitchFamily="34" charset="0"/>
              </a:rPr>
              <a:t>At least 1 special character </a:t>
            </a:r>
          </a:p>
        </p:txBody>
      </p:sp>
    </p:spTree>
    <p:extLst>
      <p:ext uri="{BB962C8B-B14F-4D97-AF65-F5344CB8AC3E}">
        <p14:creationId xmlns:p14="http://schemas.microsoft.com/office/powerpoint/2010/main" val="30647221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E1A2E0D0-8510-4324-BAE1-6EC632973340}"/>
              </a:ext>
            </a:extLst>
          </p:cNvPr>
          <p:cNvGrpSpPr/>
          <p:nvPr/>
        </p:nvGrpSpPr>
        <p:grpSpPr>
          <a:xfrm rot="17433818">
            <a:off x="884543" y="2139950"/>
            <a:ext cx="9456636" cy="2821939"/>
            <a:chOff x="3387879" y="-523257"/>
            <a:chExt cx="9456636" cy="2821939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62DF93F8-E506-4ABF-903A-14FDE1F7CBE1}"/>
                </a:ext>
              </a:extLst>
            </p:cNvPr>
            <p:cNvSpPr/>
            <p:nvPr/>
          </p:nvSpPr>
          <p:spPr>
            <a:xfrm>
              <a:off x="3387879" y="-523257"/>
              <a:ext cx="9086201" cy="2821939"/>
            </a:xfrm>
            <a:custGeom>
              <a:avLst/>
              <a:gdLst>
                <a:gd name="connsiteX0" fmla="*/ 0 w 9086201"/>
                <a:gd name="connsiteY0" fmla="*/ 2821940 h 2821939"/>
                <a:gd name="connsiteX1" fmla="*/ 1635859 w 9086201"/>
                <a:gd name="connsiteY1" fmla="*/ 2209202 h 2821939"/>
                <a:gd name="connsiteX2" fmla="*/ 2435667 w 9086201"/>
                <a:gd name="connsiteY2" fmla="*/ 2475768 h 2821939"/>
                <a:gd name="connsiteX3" fmla="*/ 9086202 w 9086201"/>
                <a:gd name="connsiteY3" fmla="*/ 0 h 2821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86201" h="2821939">
                  <a:moveTo>
                    <a:pt x="0" y="2821940"/>
                  </a:moveTo>
                  <a:lnTo>
                    <a:pt x="1635859" y="2209202"/>
                  </a:lnTo>
                  <a:lnTo>
                    <a:pt x="2435667" y="2475768"/>
                  </a:lnTo>
                  <a:lnTo>
                    <a:pt x="9086202" y="0"/>
                  </a:lnTo>
                </a:path>
              </a:pathLst>
            </a:custGeom>
            <a:noFill/>
            <a:ln w="62175" cap="flat">
              <a:solidFill>
                <a:srgbClr val="5CC6D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th-TH" dirty="0">
                <a:latin typeface="Agency FB" panose="020B0503020202020204" pitchFamily="34" charset="0"/>
              </a:endParaRPr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95765D08-20BA-44C3-A66A-C12C16FE15DE}"/>
                </a:ext>
              </a:extLst>
            </p:cNvPr>
            <p:cNvSpPr/>
            <p:nvPr/>
          </p:nvSpPr>
          <p:spPr>
            <a:xfrm>
              <a:off x="7775474" y="238656"/>
              <a:ext cx="5069041" cy="1306198"/>
            </a:xfrm>
            <a:custGeom>
              <a:avLst/>
              <a:gdLst>
                <a:gd name="connsiteX0" fmla="*/ 0 w 5069041"/>
                <a:gd name="connsiteY0" fmla="*/ 1206794 h 1306198"/>
                <a:gd name="connsiteX1" fmla="*/ 2201227 w 5069041"/>
                <a:gd name="connsiteY1" fmla="*/ 382281 h 1306198"/>
                <a:gd name="connsiteX2" fmla="*/ 2999728 w 5069041"/>
                <a:gd name="connsiteY2" fmla="*/ 648289 h 1306198"/>
                <a:gd name="connsiteX3" fmla="*/ 4730278 w 5069041"/>
                <a:gd name="connsiteY3" fmla="*/ 0 h 1306198"/>
                <a:gd name="connsiteX4" fmla="*/ 5069041 w 5069041"/>
                <a:gd name="connsiteY4" fmla="*/ 112928 h 1306198"/>
                <a:gd name="connsiteX5" fmla="*/ 2272898 w 5069041"/>
                <a:gd name="connsiteY5" fmla="*/ 1160229 h 1306198"/>
                <a:gd name="connsiteX6" fmla="*/ 1438805 w 5069041"/>
                <a:gd name="connsiteY6" fmla="*/ 882371 h 1306198"/>
                <a:gd name="connsiteX7" fmla="*/ 307091 w 5069041"/>
                <a:gd name="connsiteY7" fmla="*/ 1306198 h 1306198"/>
                <a:gd name="connsiteX8" fmla="*/ 0 w 5069041"/>
                <a:gd name="connsiteY8" fmla="*/ 1206794 h 1306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069041" h="1306198">
                  <a:moveTo>
                    <a:pt x="0" y="1206794"/>
                  </a:moveTo>
                  <a:lnTo>
                    <a:pt x="2201227" y="382281"/>
                  </a:lnTo>
                  <a:lnTo>
                    <a:pt x="2999728" y="648289"/>
                  </a:lnTo>
                  <a:lnTo>
                    <a:pt x="4730278" y="0"/>
                  </a:lnTo>
                  <a:lnTo>
                    <a:pt x="5069041" y="112928"/>
                  </a:lnTo>
                  <a:lnTo>
                    <a:pt x="2272898" y="1160229"/>
                  </a:lnTo>
                  <a:lnTo>
                    <a:pt x="1438805" y="882371"/>
                  </a:lnTo>
                  <a:lnTo>
                    <a:pt x="307091" y="1306198"/>
                  </a:lnTo>
                  <a:cubicBezTo>
                    <a:pt x="307254" y="1306338"/>
                    <a:pt x="69876" y="1180584"/>
                    <a:pt x="0" y="1206794"/>
                  </a:cubicBezTo>
                  <a:close/>
                </a:path>
              </a:pathLst>
            </a:custGeom>
            <a:solidFill>
              <a:srgbClr val="5CC6D6">
                <a:alpha val="20000"/>
              </a:srgbClr>
            </a:solidFill>
            <a:ln w="163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 dirty="0">
                <a:latin typeface="Agency FB" panose="020B0503020202020204" pitchFamily="34" charset="0"/>
              </a:endParaRPr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5C24AF6F-892E-4939-9409-30A70B7002C1}"/>
                </a:ext>
              </a:extLst>
            </p:cNvPr>
            <p:cNvSpPr/>
            <p:nvPr/>
          </p:nvSpPr>
          <p:spPr>
            <a:xfrm>
              <a:off x="8669483" y="1025247"/>
              <a:ext cx="333865" cy="455057"/>
            </a:xfrm>
            <a:custGeom>
              <a:avLst/>
              <a:gdLst>
                <a:gd name="connsiteX0" fmla="*/ 182197 w 333865"/>
                <a:gd name="connsiteY0" fmla="*/ 56743 h 455057"/>
                <a:gd name="connsiteX1" fmla="*/ 333866 w 333865"/>
                <a:gd name="connsiteY1" fmla="*/ 0 h 455057"/>
                <a:gd name="connsiteX2" fmla="*/ 151831 w 333865"/>
                <a:gd name="connsiteY2" fmla="*/ 398175 h 455057"/>
                <a:gd name="connsiteX3" fmla="*/ 0 w 333865"/>
                <a:gd name="connsiteY3" fmla="*/ 455057 h 455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3865" h="455057">
                  <a:moveTo>
                    <a:pt x="182197" y="56743"/>
                  </a:moveTo>
                  <a:lnTo>
                    <a:pt x="333866" y="0"/>
                  </a:lnTo>
                  <a:lnTo>
                    <a:pt x="151831" y="398175"/>
                  </a:lnTo>
                  <a:lnTo>
                    <a:pt x="0" y="455057"/>
                  </a:lnTo>
                  <a:close/>
                </a:path>
              </a:pathLst>
            </a:custGeom>
            <a:solidFill>
              <a:srgbClr val="5CC6D6">
                <a:alpha val="20000"/>
              </a:srgbClr>
            </a:solidFill>
            <a:ln w="163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>
                <a:latin typeface="Agency FB" panose="020B0503020202020204" pitchFamily="34" charset="0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38CC3C22-2E2F-4AE4-98CD-D11B251EE264}"/>
                </a:ext>
              </a:extLst>
            </p:cNvPr>
            <p:cNvSpPr/>
            <p:nvPr/>
          </p:nvSpPr>
          <p:spPr>
            <a:xfrm>
              <a:off x="8967268" y="913714"/>
              <a:ext cx="333702" cy="455057"/>
            </a:xfrm>
            <a:custGeom>
              <a:avLst/>
              <a:gdLst>
                <a:gd name="connsiteX0" fmla="*/ 182198 w 333702"/>
                <a:gd name="connsiteY0" fmla="*/ 56743 h 455057"/>
                <a:gd name="connsiteX1" fmla="*/ 333702 w 333702"/>
                <a:gd name="connsiteY1" fmla="*/ 0 h 455057"/>
                <a:gd name="connsiteX2" fmla="*/ 151831 w 333702"/>
                <a:gd name="connsiteY2" fmla="*/ 398175 h 455057"/>
                <a:gd name="connsiteX3" fmla="*/ 0 w 333702"/>
                <a:gd name="connsiteY3" fmla="*/ 455057 h 455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3702" h="455057">
                  <a:moveTo>
                    <a:pt x="182198" y="56743"/>
                  </a:moveTo>
                  <a:lnTo>
                    <a:pt x="333702" y="0"/>
                  </a:lnTo>
                  <a:lnTo>
                    <a:pt x="151831" y="398175"/>
                  </a:lnTo>
                  <a:lnTo>
                    <a:pt x="0" y="455057"/>
                  </a:lnTo>
                  <a:close/>
                </a:path>
              </a:pathLst>
            </a:custGeom>
            <a:solidFill>
              <a:srgbClr val="5CC6D6">
                <a:alpha val="20000"/>
              </a:srgbClr>
            </a:solidFill>
            <a:ln w="163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>
                <a:latin typeface="Agency FB" panose="020B0503020202020204" pitchFamily="34" charset="0"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C71BEC9B-D8C2-42EE-A596-B293F6E49D29}"/>
                </a:ext>
              </a:extLst>
            </p:cNvPr>
            <p:cNvSpPr/>
            <p:nvPr/>
          </p:nvSpPr>
          <p:spPr>
            <a:xfrm>
              <a:off x="9265053" y="802180"/>
              <a:ext cx="333702" cy="455057"/>
            </a:xfrm>
            <a:custGeom>
              <a:avLst/>
              <a:gdLst>
                <a:gd name="connsiteX0" fmla="*/ 182198 w 333702"/>
                <a:gd name="connsiteY0" fmla="*/ 56743 h 455057"/>
                <a:gd name="connsiteX1" fmla="*/ 333702 w 333702"/>
                <a:gd name="connsiteY1" fmla="*/ 0 h 455057"/>
                <a:gd name="connsiteX2" fmla="*/ 151832 w 333702"/>
                <a:gd name="connsiteY2" fmla="*/ 398175 h 455057"/>
                <a:gd name="connsiteX3" fmla="*/ 0 w 333702"/>
                <a:gd name="connsiteY3" fmla="*/ 455057 h 455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3702" h="455057">
                  <a:moveTo>
                    <a:pt x="182198" y="56743"/>
                  </a:moveTo>
                  <a:lnTo>
                    <a:pt x="333702" y="0"/>
                  </a:lnTo>
                  <a:lnTo>
                    <a:pt x="151832" y="398175"/>
                  </a:lnTo>
                  <a:lnTo>
                    <a:pt x="0" y="455057"/>
                  </a:lnTo>
                  <a:close/>
                </a:path>
              </a:pathLst>
            </a:custGeom>
            <a:solidFill>
              <a:srgbClr val="5CC6D6">
                <a:alpha val="20000"/>
              </a:srgbClr>
            </a:solidFill>
            <a:ln w="163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>
                <a:latin typeface="Agency FB" panose="020B0503020202020204" pitchFamily="34" charset="0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F692E549-53B9-408C-B83D-386C31AE861E}"/>
                </a:ext>
              </a:extLst>
            </p:cNvPr>
            <p:cNvSpPr/>
            <p:nvPr/>
          </p:nvSpPr>
          <p:spPr>
            <a:xfrm>
              <a:off x="9562676" y="690646"/>
              <a:ext cx="333864" cy="455057"/>
            </a:xfrm>
            <a:custGeom>
              <a:avLst/>
              <a:gdLst>
                <a:gd name="connsiteX0" fmla="*/ 182360 w 333864"/>
                <a:gd name="connsiteY0" fmla="*/ 56743 h 455057"/>
                <a:gd name="connsiteX1" fmla="*/ 333865 w 333864"/>
                <a:gd name="connsiteY1" fmla="*/ 0 h 455057"/>
                <a:gd name="connsiteX2" fmla="*/ 151994 w 333864"/>
                <a:gd name="connsiteY2" fmla="*/ 398175 h 455057"/>
                <a:gd name="connsiteX3" fmla="*/ 0 w 333864"/>
                <a:gd name="connsiteY3" fmla="*/ 455057 h 455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3864" h="455057">
                  <a:moveTo>
                    <a:pt x="182360" y="56743"/>
                  </a:moveTo>
                  <a:lnTo>
                    <a:pt x="333865" y="0"/>
                  </a:lnTo>
                  <a:lnTo>
                    <a:pt x="151994" y="398175"/>
                  </a:lnTo>
                  <a:lnTo>
                    <a:pt x="0" y="455057"/>
                  </a:lnTo>
                  <a:close/>
                </a:path>
              </a:pathLst>
            </a:custGeom>
            <a:solidFill>
              <a:srgbClr val="5CC6D6">
                <a:alpha val="20000"/>
              </a:srgbClr>
            </a:solidFill>
            <a:ln w="163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>
                <a:latin typeface="Agency FB" panose="020B0503020202020204" pitchFamily="34" charset="0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291F216-8572-40B6-91EF-F3058BC1BAB7}"/>
                </a:ext>
              </a:extLst>
            </p:cNvPr>
            <p:cNvSpPr/>
            <p:nvPr/>
          </p:nvSpPr>
          <p:spPr>
            <a:xfrm>
              <a:off x="9860461" y="579113"/>
              <a:ext cx="333865" cy="455057"/>
            </a:xfrm>
            <a:custGeom>
              <a:avLst/>
              <a:gdLst>
                <a:gd name="connsiteX0" fmla="*/ 182360 w 333865"/>
                <a:gd name="connsiteY0" fmla="*/ 56743 h 455057"/>
                <a:gd name="connsiteX1" fmla="*/ 333866 w 333865"/>
                <a:gd name="connsiteY1" fmla="*/ 0 h 455057"/>
                <a:gd name="connsiteX2" fmla="*/ 151831 w 333865"/>
                <a:gd name="connsiteY2" fmla="*/ 398175 h 455057"/>
                <a:gd name="connsiteX3" fmla="*/ 0 w 333865"/>
                <a:gd name="connsiteY3" fmla="*/ 455057 h 455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3865" h="455057">
                  <a:moveTo>
                    <a:pt x="182360" y="56743"/>
                  </a:moveTo>
                  <a:lnTo>
                    <a:pt x="333866" y="0"/>
                  </a:lnTo>
                  <a:lnTo>
                    <a:pt x="151831" y="398175"/>
                  </a:lnTo>
                  <a:lnTo>
                    <a:pt x="0" y="455057"/>
                  </a:lnTo>
                  <a:close/>
                </a:path>
              </a:pathLst>
            </a:custGeom>
            <a:solidFill>
              <a:srgbClr val="5CC6D6">
                <a:alpha val="20000"/>
              </a:srgbClr>
            </a:solidFill>
            <a:ln w="163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>
                <a:latin typeface="Agency FB" panose="020B0503020202020204" pitchFamily="34" charset="0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B450DAFB-EC5F-4464-A3FD-1BB7A1ED2A8E}"/>
                </a:ext>
              </a:extLst>
            </p:cNvPr>
            <p:cNvSpPr/>
            <p:nvPr/>
          </p:nvSpPr>
          <p:spPr>
            <a:xfrm>
              <a:off x="10158246" y="467579"/>
              <a:ext cx="333865" cy="455057"/>
            </a:xfrm>
            <a:custGeom>
              <a:avLst/>
              <a:gdLst>
                <a:gd name="connsiteX0" fmla="*/ 182197 w 333865"/>
                <a:gd name="connsiteY0" fmla="*/ 56743 h 455057"/>
                <a:gd name="connsiteX1" fmla="*/ 333866 w 333865"/>
                <a:gd name="connsiteY1" fmla="*/ 0 h 455057"/>
                <a:gd name="connsiteX2" fmla="*/ 151831 w 333865"/>
                <a:gd name="connsiteY2" fmla="*/ 398175 h 455057"/>
                <a:gd name="connsiteX3" fmla="*/ 0 w 333865"/>
                <a:gd name="connsiteY3" fmla="*/ 455057 h 455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3865" h="455057">
                  <a:moveTo>
                    <a:pt x="182197" y="56743"/>
                  </a:moveTo>
                  <a:lnTo>
                    <a:pt x="333866" y="0"/>
                  </a:lnTo>
                  <a:lnTo>
                    <a:pt x="151831" y="398175"/>
                  </a:lnTo>
                  <a:lnTo>
                    <a:pt x="0" y="455057"/>
                  </a:lnTo>
                  <a:close/>
                </a:path>
              </a:pathLst>
            </a:custGeom>
            <a:solidFill>
              <a:srgbClr val="5CC6D6">
                <a:alpha val="20000"/>
              </a:srgbClr>
            </a:solidFill>
            <a:ln w="163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>
                <a:latin typeface="Agency FB" panose="020B0503020202020204" pitchFamily="34" charset="0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AA526877-2A3D-437D-8797-1BC024B9F045}"/>
                </a:ext>
              </a:extLst>
            </p:cNvPr>
            <p:cNvSpPr/>
            <p:nvPr/>
          </p:nvSpPr>
          <p:spPr>
            <a:xfrm>
              <a:off x="10456031" y="356046"/>
              <a:ext cx="333865" cy="455057"/>
            </a:xfrm>
            <a:custGeom>
              <a:avLst/>
              <a:gdLst>
                <a:gd name="connsiteX0" fmla="*/ 182198 w 333865"/>
                <a:gd name="connsiteY0" fmla="*/ 56743 h 455057"/>
                <a:gd name="connsiteX1" fmla="*/ 333866 w 333865"/>
                <a:gd name="connsiteY1" fmla="*/ 0 h 455057"/>
                <a:gd name="connsiteX2" fmla="*/ 151831 w 333865"/>
                <a:gd name="connsiteY2" fmla="*/ 398175 h 455057"/>
                <a:gd name="connsiteX3" fmla="*/ 0 w 333865"/>
                <a:gd name="connsiteY3" fmla="*/ 455057 h 455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3865" h="455057">
                  <a:moveTo>
                    <a:pt x="182198" y="56743"/>
                  </a:moveTo>
                  <a:lnTo>
                    <a:pt x="333866" y="0"/>
                  </a:lnTo>
                  <a:lnTo>
                    <a:pt x="151831" y="398175"/>
                  </a:lnTo>
                  <a:lnTo>
                    <a:pt x="0" y="455057"/>
                  </a:lnTo>
                  <a:close/>
                </a:path>
              </a:pathLst>
            </a:custGeom>
            <a:solidFill>
              <a:srgbClr val="5CC6D6">
                <a:alpha val="20000"/>
              </a:srgbClr>
            </a:solidFill>
            <a:ln w="163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>
                <a:latin typeface="Agency FB" panose="020B0503020202020204" pitchFamily="34" charset="0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E080867E-CF9A-457B-9B36-6F7C2E9CB73D}"/>
                </a:ext>
              </a:extLst>
            </p:cNvPr>
            <p:cNvSpPr/>
            <p:nvPr/>
          </p:nvSpPr>
          <p:spPr>
            <a:xfrm>
              <a:off x="10753816" y="244512"/>
              <a:ext cx="333865" cy="455057"/>
            </a:xfrm>
            <a:custGeom>
              <a:avLst/>
              <a:gdLst>
                <a:gd name="connsiteX0" fmla="*/ 182198 w 333865"/>
                <a:gd name="connsiteY0" fmla="*/ 56743 h 455057"/>
                <a:gd name="connsiteX1" fmla="*/ 333866 w 333865"/>
                <a:gd name="connsiteY1" fmla="*/ 0 h 455057"/>
                <a:gd name="connsiteX2" fmla="*/ 151832 w 333865"/>
                <a:gd name="connsiteY2" fmla="*/ 398175 h 455057"/>
                <a:gd name="connsiteX3" fmla="*/ 0 w 333865"/>
                <a:gd name="connsiteY3" fmla="*/ 455057 h 455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3865" h="455057">
                  <a:moveTo>
                    <a:pt x="182198" y="56743"/>
                  </a:moveTo>
                  <a:lnTo>
                    <a:pt x="333866" y="0"/>
                  </a:lnTo>
                  <a:lnTo>
                    <a:pt x="151832" y="398175"/>
                  </a:lnTo>
                  <a:lnTo>
                    <a:pt x="0" y="455057"/>
                  </a:lnTo>
                  <a:close/>
                </a:path>
              </a:pathLst>
            </a:custGeom>
            <a:solidFill>
              <a:srgbClr val="5CC6D6">
                <a:alpha val="20000"/>
              </a:srgbClr>
            </a:solidFill>
            <a:ln w="163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 dirty="0">
                <a:latin typeface="Agency FB" panose="020B0503020202020204" pitchFamily="34" charset="0"/>
              </a:endParaRPr>
            </a:p>
          </p:txBody>
        </p:sp>
      </p:grp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C71BE361-6E00-4380-A88A-AF9DEB4EF557}"/>
              </a:ext>
            </a:extLst>
          </p:cNvPr>
          <p:cNvSpPr/>
          <p:nvPr/>
        </p:nvSpPr>
        <p:spPr>
          <a:xfrm rot="17410828">
            <a:off x="4165637" y="5211554"/>
            <a:ext cx="4053078" cy="1700608"/>
          </a:xfrm>
          <a:custGeom>
            <a:avLst/>
            <a:gdLst>
              <a:gd name="connsiteX0" fmla="*/ 0 w 4053078"/>
              <a:gd name="connsiteY0" fmla="*/ 1700609 h 1700608"/>
              <a:gd name="connsiteX1" fmla="*/ 3158580 w 4053078"/>
              <a:gd name="connsiteY1" fmla="*/ 570215 h 1700608"/>
              <a:gd name="connsiteX2" fmla="*/ 3288208 w 4053078"/>
              <a:gd name="connsiteY2" fmla="*/ 286502 h 1700608"/>
              <a:gd name="connsiteX3" fmla="*/ 4053078 w 4053078"/>
              <a:gd name="connsiteY3" fmla="*/ 0 h 170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3078" h="1700608">
                <a:moveTo>
                  <a:pt x="0" y="1700609"/>
                </a:moveTo>
                <a:lnTo>
                  <a:pt x="3158580" y="570215"/>
                </a:lnTo>
                <a:lnTo>
                  <a:pt x="3288208" y="286502"/>
                </a:lnTo>
                <a:lnTo>
                  <a:pt x="4053078" y="0"/>
                </a:lnTo>
              </a:path>
            </a:pathLst>
          </a:custGeom>
          <a:noFill/>
          <a:ln w="52348" cap="flat">
            <a:solidFill>
              <a:srgbClr val="5CC6D6"/>
            </a:solidFill>
            <a:prstDash val="solid"/>
            <a:miter/>
          </a:ln>
        </p:spPr>
        <p:txBody>
          <a:bodyPr rtlCol="0" anchor="ctr"/>
          <a:lstStyle/>
          <a:p>
            <a:endParaRPr lang="th-TH">
              <a:latin typeface="Agency FB" panose="020B0503020202020204" pitchFamily="34" charset="0"/>
            </a:endParaRP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0D3E5E97-AA90-E257-1F9C-5D6FD1CBB8D6}"/>
              </a:ext>
            </a:extLst>
          </p:cNvPr>
          <p:cNvCxnSpPr>
            <a:cxnSpLocks/>
          </p:cNvCxnSpPr>
          <p:nvPr/>
        </p:nvCxnSpPr>
        <p:spPr>
          <a:xfrm>
            <a:off x="5814558" y="5470465"/>
            <a:ext cx="0" cy="835779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C8C79983-2072-4EF5-BF98-A01C1EA598A7}"/>
              </a:ext>
            </a:extLst>
          </p:cNvPr>
          <p:cNvSpPr/>
          <p:nvPr/>
        </p:nvSpPr>
        <p:spPr>
          <a:xfrm rot="6658355">
            <a:off x="5151278" y="3421946"/>
            <a:ext cx="2960609" cy="1722725"/>
          </a:xfrm>
          <a:custGeom>
            <a:avLst/>
            <a:gdLst>
              <a:gd name="connsiteX0" fmla="*/ 5280952 w 5280951"/>
              <a:gd name="connsiteY0" fmla="*/ 0 h 3072890"/>
              <a:gd name="connsiteX1" fmla="*/ 603570 w 5280951"/>
              <a:gd name="connsiteY1" fmla="*/ 1752054 h 3072890"/>
              <a:gd name="connsiteX2" fmla="*/ 0 w 5280951"/>
              <a:gd name="connsiteY2" fmla="*/ 3072891 h 3072890"/>
              <a:gd name="connsiteX3" fmla="*/ 2241552 w 5280951"/>
              <a:gd name="connsiteY3" fmla="*/ 2233321 h 3072890"/>
              <a:gd name="connsiteX4" fmla="*/ 3993815 w 5280951"/>
              <a:gd name="connsiteY4" fmla="*/ 2817200 h 3072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80951" h="3072890">
                <a:moveTo>
                  <a:pt x="5280952" y="0"/>
                </a:moveTo>
                <a:lnTo>
                  <a:pt x="603570" y="1752054"/>
                </a:lnTo>
                <a:lnTo>
                  <a:pt x="0" y="3072891"/>
                </a:lnTo>
                <a:lnTo>
                  <a:pt x="2241552" y="2233321"/>
                </a:lnTo>
                <a:lnTo>
                  <a:pt x="3993815" y="2817200"/>
                </a:lnTo>
                <a:close/>
              </a:path>
            </a:pathLst>
          </a:custGeom>
          <a:solidFill>
            <a:srgbClr val="5CC6D6">
              <a:alpha val="20000"/>
            </a:srgbClr>
          </a:solidFill>
          <a:ln w="16322" cap="flat">
            <a:noFill/>
            <a:prstDash val="solid"/>
            <a:miter/>
          </a:ln>
        </p:spPr>
        <p:txBody>
          <a:bodyPr rtlCol="0" anchor="ctr"/>
          <a:lstStyle/>
          <a:p>
            <a:endParaRPr lang="th-TH" dirty="0">
              <a:latin typeface="Agency FB" panose="020B0503020202020204" pitchFamily="34" charset="0"/>
            </a:endParaRPr>
          </a:p>
        </p:txBody>
      </p:sp>
      <p:pic>
        <p:nvPicPr>
          <p:cNvPr id="30" name="Graphic 29">
            <a:extLst>
              <a:ext uri="{FF2B5EF4-FFF2-40B4-BE49-F238E27FC236}">
                <a16:creationId xmlns:a16="http://schemas.microsoft.com/office/drawing/2014/main" id="{3A28C5E1-34D9-4977-BC36-B5F112C9EA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6063445">
            <a:off x="10590064" y="4633628"/>
            <a:ext cx="3073863" cy="3073863"/>
          </a:xfrm>
          <a:prstGeom prst="rect">
            <a:avLst/>
          </a:prstGeom>
        </p:spPr>
      </p:pic>
      <p:sp>
        <p:nvSpPr>
          <p:cNvPr id="3" name="Flowchart: Terminator 2">
            <a:extLst>
              <a:ext uri="{FF2B5EF4-FFF2-40B4-BE49-F238E27FC236}">
                <a16:creationId xmlns:a16="http://schemas.microsoft.com/office/drawing/2014/main" id="{5F604503-B2C9-720B-B433-2BC4CA2E1533}"/>
              </a:ext>
            </a:extLst>
          </p:cNvPr>
          <p:cNvSpPr/>
          <p:nvPr/>
        </p:nvSpPr>
        <p:spPr>
          <a:xfrm>
            <a:off x="4487679" y="55125"/>
            <a:ext cx="2668263" cy="896233"/>
          </a:xfrm>
          <a:prstGeom prst="flowChartTerminator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start</a:t>
            </a:r>
            <a:endParaRPr lang="th-TH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3E327CB-182E-E980-EB4F-0C77EE392903}"/>
              </a:ext>
            </a:extLst>
          </p:cNvPr>
          <p:cNvCxnSpPr>
            <a:cxnSpLocks/>
          </p:cNvCxnSpPr>
          <p:nvPr/>
        </p:nvCxnSpPr>
        <p:spPr>
          <a:xfrm>
            <a:off x="5821811" y="979017"/>
            <a:ext cx="12937" cy="517791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4055B70C-4B26-96F4-7043-F704FE89C4E7}"/>
              </a:ext>
            </a:extLst>
          </p:cNvPr>
          <p:cNvSpPr/>
          <p:nvPr/>
        </p:nvSpPr>
        <p:spPr>
          <a:xfrm>
            <a:off x="4487679" y="1478667"/>
            <a:ext cx="2668262" cy="110825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Number =Random0-9</a:t>
            </a:r>
            <a:endParaRPr lang="th-TH" dirty="0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3B0EF0A-C537-C652-B4E6-C8DD628C1F56}"/>
              </a:ext>
            </a:extLst>
          </p:cNvPr>
          <p:cNvCxnSpPr>
            <a:cxnSpLocks/>
          </p:cNvCxnSpPr>
          <p:nvPr/>
        </p:nvCxnSpPr>
        <p:spPr>
          <a:xfrm>
            <a:off x="5814558" y="2350713"/>
            <a:ext cx="0" cy="835779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E0067628-27BB-195D-0B93-8CE96782A885}"/>
              </a:ext>
            </a:extLst>
          </p:cNvPr>
          <p:cNvSpPr/>
          <p:nvPr/>
        </p:nvSpPr>
        <p:spPr>
          <a:xfrm>
            <a:off x="4480427" y="3132311"/>
            <a:ext cx="2668262" cy="110825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lowcase</a:t>
            </a:r>
            <a:r>
              <a:rPr lang="en-US" dirty="0"/>
              <a:t>=Random a-z</a:t>
            </a:r>
            <a:endParaRPr lang="th-TH" dirty="0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4A94B0F3-2276-88E5-C0E1-AE6C82322426}"/>
              </a:ext>
            </a:extLst>
          </p:cNvPr>
          <p:cNvCxnSpPr>
            <a:cxnSpLocks/>
          </p:cNvCxnSpPr>
          <p:nvPr/>
        </p:nvCxnSpPr>
        <p:spPr>
          <a:xfrm>
            <a:off x="5821810" y="3949498"/>
            <a:ext cx="0" cy="835779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FA9520B4-4CA5-A9B6-445E-977A1AB94FE1}"/>
              </a:ext>
            </a:extLst>
          </p:cNvPr>
          <p:cNvSpPr/>
          <p:nvPr/>
        </p:nvSpPr>
        <p:spPr>
          <a:xfrm>
            <a:off x="4448222" y="4780103"/>
            <a:ext cx="2668262" cy="110825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sp</a:t>
            </a:r>
            <a:r>
              <a:rPr lang="en-US" dirty="0"/>
              <a:t>=Random </a:t>
            </a:r>
            <a:r>
              <a:rPr lang="en-US" dirty="0" err="1"/>
              <a:t>specialcharacter</a:t>
            </a:r>
            <a:endParaRPr lang="th-TH" dirty="0"/>
          </a:p>
        </p:txBody>
      </p:sp>
      <p:sp>
        <p:nvSpPr>
          <p:cNvPr id="41" name="Flowchart: Off-page Connector 40">
            <a:extLst>
              <a:ext uri="{FF2B5EF4-FFF2-40B4-BE49-F238E27FC236}">
                <a16:creationId xmlns:a16="http://schemas.microsoft.com/office/drawing/2014/main" id="{BEA50B20-136E-615E-F436-20C02EBA4719}"/>
              </a:ext>
            </a:extLst>
          </p:cNvPr>
          <p:cNvSpPr/>
          <p:nvPr/>
        </p:nvSpPr>
        <p:spPr>
          <a:xfrm>
            <a:off x="5352148" y="6271583"/>
            <a:ext cx="965200" cy="507604"/>
          </a:xfrm>
          <a:prstGeom prst="flowChartOffpageConnector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0809809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E1A2E0D0-8510-4324-BAE1-6EC632973340}"/>
              </a:ext>
            </a:extLst>
          </p:cNvPr>
          <p:cNvGrpSpPr/>
          <p:nvPr/>
        </p:nvGrpSpPr>
        <p:grpSpPr>
          <a:xfrm rot="17433818">
            <a:off x="884543" y="2139950"/>
            <a:ext cx="9456636" cy="2821939"/>
            <a:chOff x="3387879" y="-523257"/>
            <a:chExt cx="9456636" cy="2821939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62DF93F8-E506-4ABF-903A-14FDE1F7CBE1}"/>
                </a:ext>
              </a:extLst>
            </p:cNvPr>
            <p:cNvSpPr/>
            <p:nvPr/>
          </p:nvSpPr>
          <p:spPr>
            <a:xfrm>
              <a:off x="3387879" y="-523257"/>
              <a:ext cx="9086201" cy="2821939"/>
            </a:xfrm>
            <a:custGeom>
              <a:avLst/>
              <a:gdLst>
                <a:gd name="connsiteX0" fmla="*/ 0 w 9086201"/>
                <a:gd name="connsiteY0" fmla="*/ 2821940 h 2821939"/>
                <a:gd name="connsiteX1" fmla="*/ 1635859 w 9086201"/>
                <a:gd name="connsiteY1" fmla="*/ 2209202 h 2821939"/>
                <a:gd name="connsiteX2" fmla="*/ 2435667 w 9086201"/>
                <a:gd name="connsiteY2" fmla="*/ 2475768 h 2821939"/>
                <a:gd name="connsiteX3" fmla="*/ 9086202 w 9086201"/>
                <a:gd name="connsiteY3" fmla="*/ 0 h 2821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86201" h="2821939">
                  <a:moveTo>
                    <a:pt x="0" y="2821940"/>
                  </a:moveTo>
                  <a:lnTo>
                    <a:pt x="1635859" y="2209202"/>
                  </a:lnTo>
                  <a:lnTo>
                    <a:pt x="2435667" y="2475768"/>
                  </a:lnTo>
                  <a:lnTo>
                    <a:pt x="9086202" y="0"/>
                  </a:lnTo>
                </a:path>
              </a:pathLst>
            </a:custGeom>
            <a:noFill/>
            <a:ln w="62175" cap="flat">
              <a:solidFill>
                <a:srgbClr val="5CC6D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th-TH" dirty="0">
                <a:latin typeface="Agency FB" panose="020B0503020202020204" pitchFamily="34" charset="0"/>
              </a:endParaRPr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95765D08-20BA-44C3-A66A-C12C16FE15DE}"/>
                </a:ext>
              </a:extLst>
            </p:cNvPr>
            <p:cNvSpPr/>
            <p:nvPr/>
          </p:nvSpPr>
          <p:spPr>
            <a:xfrm>
              <a:off x="7775474" y="238656"/>
              <a:ext cx="5069041" cy="1306198"/>
            </a:xfrm>
            <a:custGeom>
              <a:avLst/>
              <a:gdLst>
                <a:gd name="connsiteX0" fmla="*/ 0 w 5069041"/>
                <a:gd name="connsiteY0" fmla="*/ 1206794 h 1306198"/>
                <a:gd name="connsiteX1" fmla="*/ 2201227 w 5069041"/>
                <a:gd name="connsiteY1" fmla="*/ 382281 h 1306198"/>
                <a:gd name="connsiteX2" fmla="*/ 2999728 w 5069041"/>
                <a:gd name="connsiteY2" fmla="*/ 648289 h 1306198"/>
                <a:gd name="connsiteX3" fmla="*/ 4730278 w 5069041"/>
                <a:gd name="connsiteY3" fmla="*/ 0 h 1306198"/>
                <a:gd name="connsiteX4" fmla="*/ 5069041 w 5069041"/>
                <a:gd name="connsiteY4" fmla="*/ 112928 h 1306198"/>
                <a:gd name="connsiteX5" fmla="*/ 2272898 w 5069041"/>
                <a:gd name="connsiteY5" fmla="*/ 1160229 h 1306198"/>
                <a:gd name="connsiteX6" fmla="*/ 1438805 w 5069041"/>
                <a:gd name="connsiteY6" fmla="*/ 882371 h 1306198"/>
                <a:gd name="connsiteX7" fmla="*/ 307091 w 5069041"/>
                <a:gd name="connsiteY7" fmla="*/ 1306198 h 1306198"/>
                <a:gd name="connsiteX8" fmla="*/ 0 w 5069041"/>
                <a:gd name="connsiteY8" fmla="*/ 1206794 h 1306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069041" h="1306198">
                  <a:moveTo>
                    <a:pt x="0" y="1206794"/>
                  </a:moveTo>
                  <a:lnTo>
                    <a:pt x="2201227" y="382281"/>
                  </a:lnTo>
                  <a:lnTo>
                    <a:pt x="2999728" y="648289"/>
                  </a:lnTo>
                  <a:lnTo>
                    <a:pt x="4730278" y="0"/>
                  </a:lnTo>
                  <a:lnTo>
                    <a:pt x="5069041" y="112928"/>
                  </a:lnTo>
                  <a:lnTo>
                    <a:pt x="2272898" y="1160229"/>
                  </a:lnTo>
                  <a:lnTo>
                    <a:pt x="1438805" y="882371"/>
                  </a:lnTo>
                  <a:lnTo>
                    <a:pt x="307091" y="1306198"/>
                  </a:lnTo>
                  <a:cubicBezTo>
                    <a:pt x="307254" y="1306338"/>
                    <a:pt x="69876" y="1180584"/>
                    <a:pt x="0" y="1206794"/>
                  </a:cubicBezTo>
                  <a:close/>
                </a:path>
              </a:pathLst>
            </a:custGeom>
            <a:solidFill>
              <a:srgbClr val="5CC6D6">
                <a:alpha val="20000"/>
              </a:srgbClr>
            </a:solidFill>
            <a:ln w="163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 dirty="0">
                <a:latin typeface="Agency FB" panose="020B0503020202020204" pitchFamily="34" charset="0"/>
              </a:endParaRPr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5C24AF6F-892E-4939-9409-30A70B7002C1}"/>
                </a:ext>
              </a:extLst>
            </p:cNvPr>
            <p:cNvSpPr/>
            <p:nvPr/>
          </p:nvSpPr>
          <p:spPr>
            <a:xfrm>
              <a:off x="8669483" y="1025247"/>
              <a:ext cx="333865" cy="455057"/>
            </a:xfrm>
            <a:custGeom>
              <a:avLst/>
              <a:gdLst>
                <a:gd name="connsiteX0" fmla="*/ 182197 w 333865"/>
                <a:gd name="connsiteY0" fmla="*/ 56743 h 455057"/>
                <a:gd name="connsiteX1" fmla="*/ 333866 w 333865"/>
                <a:gd name="connsiteY1" fmla="*/ 0 h 455057"/>
                <a:gd name="connsiteX2" fmla="*/ 151831 w 333865"/>
                <a:gd name="connsiteY2" fmla="*/ 398175 h 455057"/>
                <a:gd name="connsiteX3" fmla="*/ 0 w 333865"/>
                <a:gd name="connsiteY3" fmla="*/ 455057 h 455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3865" h="455057">
                  <a:moveTo>
                    <a:pt x="182197" y="56743"/>
                  </a:moveTo>
                  <a:lnTo>
                    <a:pt x="333866" y="0"/>
                  </a:lnTo>
                  <a:lnTo>
                    <a:pt x="151831" y="398175"/>
                  </a:lnTo>
                  <a:lnTo>
                    <a:pt x="0" y="455057"/>
                  </a:lnTo>
                  <a:close/>
                </a:path>
              </a:pathLst>
            </a:custGeom>
            <a:solidFill>
              <a:srgbClr val="5CC6D6">
                <a:alpha val="20000"/>
              </a:srgbClr>
            </a:solidFill>
            <a:ln w="163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>
                <a:latin typeface="Agency FB" panose="020B0503020202020204" pitchFamily="34" charset="0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38CC3C22-2E2F-4AE4-98CD-D11B251EE264}"/>
                </a:ext>
              </a:extLst>
            </p:cNvPr>
            <p:cNvSpPr/>
            <p:nvPr/>
          </p:nvSpPr>
          <p:spPr>
            <a:xfrm>
              <a:off x="8967268" y="913714"/>
              <a:ext cx="333702" cy="455057"/>
            </a:xfrm>
            <a:custGeom>
              <a:avLst/>
              <a:gdLst>
                <a:gd name="connsiteX0" fmla="*/ 182198 w 333702"/>
                <a:gd name="connsiteY0" fmla="*/ 56743 h 455057"/>
                <a:gd name="connsiteX1" fmla="*/ 333702 w 333702"/>
                <a:gd name="connsiteY1" fmla="*/ 0 h 455057"/>
                <a:gd name="connsiteX2" fmla="*/ 151831 w 333702"/>
                <a:gd name="connsiteY2" fmla="*/ 398175 h 455057"/>
                <a:gd name="connsiteX3" fmla="*/ 0 w 333702"/>
                <a:gd name="connsiteY3" fmla="*/ 455057 h 455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3702" h="455057">
                  <a:moveTo>
                    <a:pt x="182198" y="56743"/>
                  </a:moveTo>
                  <a:lnTo>
                    <a:pt x="333702" y="0"/>
                  </a:lnTo>
                  <a:lnTo>
                    <a:pt x="151831" y="398175"/>
                  </a:lnTo>
                  <a:lnTo>
                    <a:pt x="0" y="455057"/>
                  </a:lnTo>
                  <a:close/>
                </a:path>
              </a:pathLst>
            </a:custGeom>
            <a:solidFill>
              <a:srgbClr val="5CC6D6">
                <a:alpha val="20000"/>
              </a:srgbClr>
            </a:solidFill>
            <a:ln w="163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>
                <a:latin typeface="Agency FB" panose="020B0503020202020204" pitchFamily="34" charset="0"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C71BEC9B-D8C2-42EE-A596-B293F6E49D29}"/>
                </a:ext>
              </a:extLst>
            </p:cNvPr>
            <p:cNvSpPr/>
            <p:nvPr/>
          </p:nvSpPr>
          <p:spPr>
            <a:xfrm>
              <a:off x="9265053" y="802180"/>
              <a:ext cx="333702" cy="455057"/>
            </a:xfrm>
            <a:custGeom>
              <a:avLst/>
              <a:gdLst>
                <a:gd name="connsiteX0" fmla="*/ 182198 w 333702"/>
                <a:gd name="connsiteY0" fmla="*/ 56743 h 455057"/>
                <a:gd name="connsiteX1" fmla="*/ 333702 w 333702"/>
                <a:gd name="connsiteY1" fmla="*/ 0 h 455057"/>
                <a:gd name="connsiteX2" fmla="*/ 151832 w 333702"/>
                <a:gd name="connsiteY2" fmla="*/ 398175 h 455057"/>
                <a:gd name="connsiteX3" fmla="*/ 0 w 333702"/>
                <a:gd name="connsiteY3" fmla="*/ 455057 h 455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3702" h="455057">
                  <a:moveTo>
                    <a:pt x="182198" y="56743"/>
                  </a:moveTo>
                  <a:lnTo>
                    <a:pt x="333702" y="0"/>
                  </a:lnTo>
                  <a:lnTo>
                    <a:pt x="151832" y="398175"/>
                  </a:lnTo>
                  <a:lnTo>
                    <a:pt x="0" y="455057"/>
                  </a:lnTo>
                  <a:close/>
                </a:path>
              </a:pathLst>
            </a:custGeom>
            <a:solidFill>
              <a:srgbClr val="5CC6D6">
                <a:alpha val="20000"/>
              </a:srgbClr>
            </a:solidFill>
            <a:ln w="163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>
                <a:latin typeface="Agency FB" panose="020B0503020202020204" pitchFamily="34" charset="0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F692E549-53B9-408C-B83D-386C31AE861E}"/>
                </a:ext>
              </a:extLst>
            </p:cNvPr>
            <p:cNvSpPr/>
            <p:nvPr/>
          </p:nvSpPr>
          <p:spPr>
            <a:xfrm>
              <a:off x="9562676" y="690646"/>
              <a:ext cx="333864" cy="455057"/>
            </a:xfrm>
            <a:custGeom>
              <a:avLst/>
              <a:gdLst>
                <a:gd name="connsiteX0" fmla="*/ 182360 w 333864"/>
                <a:gd name="connsiteY0" fmla="*/ 56743 h 455057"/>
                <a:gd name="connsiteX1" fmla="*/ 333865 w 333864"/>
                <a:gd name="connsiteY1" fmla="*/ 0 h 455057"/>
                <a:gd name="connsiteX2" fmla="*/ 151994 w 333864"/>
                <a:gd name="connsiteY2" fmla="*/ 398175 h 455057"/>
                <a:gd name="connsiteX3" fmla="*/ 0 w 333864"/>
                <a:gd name="connsiteY3" fmla="*/ 455057 h 455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3864" h="455057">
                  <a:moveTo>
                    <a:pt x="182360" y="56743"/>
                  </a:moveTo>
                  <a:lnTo>
                    <a:pt x="333865" y="0"/>
                  </a:lnTo>
                  <a:lnTo>
                    <a:pt x="151994" y="398175"/>
                  </a:lnTo>
                  <a:lnTo>
                    <a:pt x="0" y="455057"/>
                  </a:lnTo>
                  <a:close/>
                </a:path>
              </a:pathLst>
            </a:custGeom>
            <a:solidFill>
              <a:srgbClr val="5CC6D6">
                <a:alpha val="20000"/>
              </a:srgbClr>
            </a:solidFill>
            <a:ln w="163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>
                <a:latin typeface="Agency FB" panose="020B0503020202020204" pitchFamily="34" charset="0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291F216-8572-40B6-91EF-F3058BC1BAB7}"/>
                </a:ext>
              </a:extLst>
            </p:cNvPr>
            <p:cNvSpPr/>
            <p:nvPr/>
          </p:nvSpPr>
          <p:spPr>
            <a:xfrm>
              <a:off x="9860461" y="579113"/>
              <a:ext cx="333865" cy="455057"/>
            </a:xfrm>
            <a:custGeom>
              <a:avLst/>
              <a:gdLst>
                <a:gd name="connsiteX0" fmla="*/ 182360 w 333865"/>
                <a:gd name="connsiteY0" fmla="*/ 56743 h 455057"/>
                <a:gd name="connsiteX1" fmla="*/ 333866 w 333865"/>
                <a:gd name="connsiteY1" fmla="*/ 0 h 455057"/>
                <a:gd name="connsiteX2" fmla="*/ 151831 w 333865"/>
                <a:gd name="connsiteY2" fmla="*/ 398175 h 455057"/>
                <a:gd name="connsiteX3" fmla="*/ 0 w 333865"/>
                <a:gd name="connsiteY3" fmla="*/ 455057 h 455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3865" h="455057">
                  <a:moveTo>
                    <a:pt x="182360" y="56743"/>
                  </a:moveTo>
                  <a:lnTo>
                    <a:pt x="333866" y="0"/>
                  </a:lnTo>
                  <a:lnTo>
                    <a:pt x="151831" y="398175"/>
                  </a:lnTo>
                  <a:lnTo>
                    <a:pt x="0" y="455057"/>
                  </a:lnTo>
                  <a:close/>
                </a:path>
              </a:pathLst>
            </a:custGeom>
            <a:solidFill>
              <a:srgbClr val="5CC6D6">
                <a:alpha val="20000"/>
              </a:srgbClr>
            </a:solidFill>
            <a:ln w="163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>
                <a:latin typeface="Agency FB" panose="020B0503020202020204" pitchFamily="34" charset="0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B450DAFB-EC5F-4464-A3FD-1BB7A1ED2A8E}"/>
                </a:ext>
              </a:extLst>
            </p:cNvPr>
            <p:cNvSpPr/>
            <p:nvPr/>
          </p:nvSpPr>
          <p:spPr>
            <a:xfrm>
              <a:off x="10158246" y="467579"/>
              <a:ext cx="333865" cy="455057"/>
            </a:xfrm>
            <a:custGeom>
              <a:avLst/>
              <a:gdLst>
                <a:gd name="connsiteX0" fmla="*/ 182197 w 333865"/>
                <a:gd name="connsiteY0" fmla="*/ 56743 h 455057"/>
                <a:gd name="connsiteX1" fmla="*/ 333866 w 333865"/>
                <a:gd name="connsiteY1" fmla="*/ 0 h 455057"/>
                <a:gd name="connsiteX2" fmla="*/ 151831 w 333865"/>
                <a:gd name="connsiteY2" fmla="*/ 398175 h 455057"/>
                <a:gd name="connsiteX3" fmla="*/ 0 w 333865"/>
                <a:gd name="connsiteY3" fmla="*/ 455057 h 455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3865" h="455057">
                  <a:moveTo>
                    <a:pt x="182197" y="56743"/>
                  </a:moveTo>
                  <a:lnTo>
                    <a:pt x="333866" y="0"/>
                  </a:lnTo>
                  <a:lnTo>
                    <a:pt x="151831" y="398175"/>
                  </a:lnTo>
                  <a:lnTo>
                    <a:pt x="0" y="455057"/>
                  </a:lnTo>
                  <a:close/>
                </a:path>
              </a:pathLst>
            </a:custGeom>
            <a:solidFill>
              <a:srgbClr val="5CC6D6">
                <a:alpha val="20000"/>
              </a:srgbClr>
            </a:solidFill>
            <a:ln w="163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>
                <a:latin typeface="Agency FB" panose="020B0503020202020204" pitchFamily="34" charset="0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AA526877-2A3D-437D-8797-1BC024B9F045}"/>
                </a:ext>
              </a:extLst>
            </p:cNvPr>
            <p:cNvSpPr/>
            <p:nvPr/>
          </p:nvSpPr>
          <p:spPr>
            <a:xfrm>
              <a:off x="10456031" y="356046"/>
              <a:ext cx="333865" cy="455057"/>
            </a:xfrm>
            <a:custGeom>
              <a:avLst/>
              <a:gdLst>
                <a:gd name="connsiteX0" fmla="*/ 182198 w 333865"/>
                <a:gd name="connsiteY0" fmla="*/ 56743 h 455057"/>
                <a:gd name="connsiteX1" fmla="*/ 333866 w 333865"/>
                <a:gd name="connsiteY1" fmla="*/ 0 h 455057"/>
                <a:gd name="connsiteX2" fmla="*/ 151831 w 333865"/>
                <a:gd name="connsiteY2" fmla="*/ 398175 h 455057"/>
                <a:gd name="connsiteX3" fmla="*/ 0 w 333865"/>
                <a:gd name="connsiteY3" fmla="*/ 455057 h 455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3865" h="455057">
                  <a:moveTo>
                    <a:pt x="182198" y="56743"/>
                  </a:moveTo>
                  <a:lnTo>
                    <a:pt x="333866" y="0"/>
                  </a:lnTo>
                  <a:lnTo>
                    <a:pt x="151831" y="398175"/>
                  </a:lnTo>
                  <a:lnTo>
                    <a:pt x="0" y="455057"/>
                  </a:lnTo>
                  <a:close/>
                </a:path>
              </a:pathLst>
            </a:custGeom>
            <a:solidFill>
              <a:srgbClr val="5CC6D6">
                <a:alpha val="20000"/>
              </a:srgbClr>
            </a:solidFill>
            <a:ln w="163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>
                <a:latin typeface="Agency FB" panose="020B0503020202020204" pitchFamily="34" charset="0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E080867E-CF9A-457B-9B36-6F7C2E9CB73D}"/>
                </a:ext>
              </a:extLst>
            </p:cNvPr>
            <p:cNvSpPr/>
            <p:nvPr/>
          </p:nvSpPr>
          <p:spPr>
            <a:xfrm>
              <a:off x="10753816" y="244512"/>
              <a:ext cx="333865" cy="455057"/>
            </a:xfrm>
            <a:custGeom>
              <a:avLst/>
              <a:gdLst>
                <a:gd name="connsiteX0" fmla="*/ 182198 w 333865"/>
                <a:gd name="connsiteY0" fmla="*/ 56743 h 455057"/>
                <a:gd name="connsiteX1" fmla="*/ 333866 w 333865"/>
                <a:gd name="connsiteY1" fmla="*/ 0 h 455057"/>
                <a:gd name="connsiteX2" fmla="*/ 151832 w 333865"/>
                <a:gd name="connsiteY2" fmla="*/ 398175 h 455057"/>
                <a:gd name="connsiteX3" fmla="*/ 0 w 333865"/>
                <a:gd name="connsiteY3" fmla="*/ 455057 h 455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3865" h="455057">
                  <a:moveTo>
                    <a:pt x="182198" y="56743"/>
                  </a:moveTo>
                  <a:lnTo>
                    <a:pt x="333866" y="0"/>
                  </a:lnTo>
                  <a:lnTo>
                    <a:pt x="151832" y="398175"/>
                  </a:lnTo>
                  <a:lnTo>
                    <a:pt x="0" y="455057"/>
                  </a:lnTo>
                  <a:close/>
                </a:path>
              </a:pathLst>
            </a:custGeom>
            <a:solidFill>
              <a:srgbClr val="5CC6D6">
                <a:alpha val="20000"/>
              </a:srgbClr>
            </a:solidFill>
            <a:ln w="163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 dirty="0">
                <a:latin typeface="Agency FB" panose="020B0503020202020204" pitchFamily="34" charset="0"/>
              </a:endParaRPr>
            </a:p>
          </p:txBody>
        </p:sp>
      </p:grp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3B0EF0A-C537-C652-B4E6-C8DD628C1F56}"/>
              </a:ext>
            </a:extLst>
          </p:cNvPr>
          <p:cNvCxnSpPr>
            <a:cxnSpLocks/>
          </p:cNvCxnSpPr>
          <p:nvPr/>
        </p:nvCxnSpPr>
        <p:spPr>
          <a:xfrm>
            <a:off x="5821810" y="1396906"/>
            <a:ext cx="0" cy="835779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C71BE361-6E00-4380-A88A-AF9DEB4EF557}"/>
              </a:ext>
            </a:extLst>
          </p:cNvPr>
          <p:cNvSpPr/>
          <p:nvPr/>
        </p:nvSpPr>
        <p:spPr>
          <a:xfrm rot="17410828">
            <a:off x="4165637" y="5211554"/>
            <a:ext cx="4053078" cy="1700608"/>
          </a:xfrm>
          <a:custGeom>
            <a:avLst/>
            <a:gdLst>
              <a:gd name="connsiteX0" fmla="*/ 0 w 4053078"/>
              <a:gd name="connsiteY0" fmla="*/ 1700609 h 1700608"/>
              <a:gd name="connsiteX1" fmla="*/ 3158580 w 4053078"/>
              <a:gd name="connsiteY1" fmla="*/ 570215 h 1700608"/>
              <a:gd name="connsiteX2" fmla="*/ 3288208 w 4053078"/>
              <a:gd name="connsiteY2" fmla="*/ 286502 h 1700608"/>
              <a:gd name="connsiteX3" fmla="*/ 4053078 w 4053078"/>
              <a:gd name="connsiteY3" fmla="*/ 0 h 170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3078" h="1700608">
                <a:moveTo>
                  <a:pt x="0" y="1700609"/>
                </a:moveTo>
                <a:lnTo>
                  <a:pt x="3158580" y="570215"/>
                </a:lnTo>
                <a:lnTo>
                  <a:pt x="3288208" y="286502"/>
                </a:lnTo>
                <a:lnTo>
                  <a:pt x="4053078" y="0"/>
                </a:lnTo>
              </a:path>
            </a:pathLst>
          </a:custGeom>
          <a:noFill/>
          <a:ln w="52348" cap="flat">
            <a:solidFill>
              <a:srgbClr val="5CC6D6"/>
            </a:solidFill>
            <a:prstDash val="solid"/>
            <a:miter/>
          </a:ln>
        </p:spPr>
        <p:txBody>
          <a:bodyPr rtlCol="0" anchor="ctr"/>
          <a:lstStyle/>
          <a:p>
            <a:endParaRPr lang="th-TH">
              <a:latin typeface="Agency FB" panose="020B0503020202020204" pitchFamily="34" charset="0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C8C79983-2072-4EF5-BF98-A01C1EA598A7}"/>
              </a:ext>
            </a:extLst>
          </p:cNvPr>
          <p:cNvSpPr/>
          <p:nvPr/>
        </p:nvSpPr>
        <p:spPr>
          <a:xfrm rot="6658355">
            <a:off x="5151278" y="3421946"/>
            <a:ext cx="2960609" cy="1722725"/>
          </a:xfrm>
          <a:custGeom>
            <a:avLst/>
            <a:gdLst>
              <a:gd name="connsiteX0" fmla="*/ 5280952 w 5280951"/>
              <a:gd name="connsiteY0" fmla="*/ 0 h 3072890"/>
              <a:gd name="connsiteX1" fmla="*/ 603570 w 5280951"/>
              <a:gd name="connsiteY1" fmla="*/ 1752054 h 3072890"/>
              <a:gd name="connsiteX2" fmla="*/ 0 w 5280951"/>
              <a:gd name="connsiteY2" fmla="*/ 3072891 h 3072890"/>
              <a:gd name="connsiteX3" fmla="*/ 2241552 w 5280951"/>
              <a:gd name="connsiteY3" fmla="*/ 2233321 h 3072890"/>
              <a:gd name="connsiteX4" fmla="*/ 3993815 w 5280951"/>
              <a:gd name="connsiteY4" fmla="*/ 2817200 h 3072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80951" h="3072890">
                <a:moveTo>
                  <a:pt x="5280952" y="0"/>
                </a:moveTo>
                <a:lnTo>
                  <a:pt x="603570" y="1752054"/>
                </a:lnTo>
                <a:lnTo>
                  <a:pt x="0" y="3072891"/>
                </a:lnTo>
                <a:lnTo>
                  <a:pt x="2241552" y="2233321"/>
                </a:lnTo>
                <a:lnTo>
                  <a:pt x="3993815" y="2817200"/>
                </a:lnTo>
                <a:close/>
              </a:path>
            </a:pathLst>
          </a:custGeom>
          <a:solidFill>
            <a:srgbClr val="5CC6D6">
              <a:alpha val="20000"/>
            </a:srgbClr>
          </a:solidFill>
          <a:ln w="16322" cap="flat">
            <a:noFill/>
            <a:prstDash val="solid"/>
            <a:miter/>
          </a:ln>
        </p:spPr>
        <p:txBody>
          <a:bodyPr rtlCol="0" anchor="ctr"/>
          <a:lstStyle/>
          <a:p>
            <a:endParaRPr lang="th-TH" dirty="0">
              <a:latin typeface="Agency FB" panose="020B0503020202020204" pitchFamily="34" charset="0"/>
            </a:endParaRPr>
          </a:p>
        </p:txBody>
      </p:sp>
      <p:pic>
        <p:nvPicPr>
          <p:cNvPr id="30" name="Graphic 29">
            <a:extLst>
              <a:ext uri="{FF2B5EF4-FFF2-40B4-BE49-F238E27FC236}">
                <a16:creationId xmlns:a16="http://schemas.microsoft.com/office/drawing/2014/main" id="{3A28C5E1-34D9-4977-BC36-B5F112C9EA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6063445">
            <a:off x="10590064" y="4633628"/>
            <a:ext cx="3073863" cy="3073863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3E327CB-182E-E980-EB4F-0C77EE392903}"/>
              </a:ext>
            </a:extLst>
          </p:cNvPr>
          <p:cNvCxnSpPr>
            <a:cxnSpLocks/>
          </p:cNvCxnSpPr>
          <p:nvPr/>
        </p:nvCxnSpPr>
        <p:spPr>
          <a:xfrm>
            <a:off x="5821810" y="450821"/>
            <a:ext cx="12937" cy="517791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4055B70C-4B26-96F4-7043-F704FE89C4E7}"/>
              </a:ext>
            </a:extLst>
          </p:cNvPr>
          <p:cNvSpPr/>
          <p:nvPr/>
        </p:nvSpPr>
        <p:spPr>
          <a:xfrm>
            <a:off x="4500617" y="959641"/>
            <a:ext cx="2668251" cy="51562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Upcase</a:t>
            </a:r>
            <a:r>
              <a:rPr lang="en-US" dirty="0"/>
              <a:t> =Random A-Z</a:t>
            </a:r>
            <a:endParaRPr lang="th-TH" dirty="0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4A94B0F3-2276-88E5-C0E1-AE6C82322426}"/>
              </a:ext>
            </a:extLst>
          </p:cNvPr>
          <p:cNvCxnSpPr>
            <a:cxnSpLocks/>
          </p:cNvCxnSpPr>
          <p:nvPr/>
        </p:nvCxnSpPr>
        <p:spPr>
          <a:xfrm flipH="1">
            <a:off x="4383261" y="4111209"/>
            <a:ext cx="700777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Flowchart: Off-page Connector 40">
            <a:extLst>
              <a:ext uri="{FF2B5EF4-FFF2-40B4-BE49-F238E27FC236}">
                <a16:creationId xmlns:a16="http://schemas.microsoft.com/office/drawing/2014/main" id="{BEA50B20-136E-615E-F436-20C02EBA4719}"/>
              </a:ext>
            </a:extLst>
          </p:cNvPr>
          <p:cNvSpPr/>
          <p:nvPr/>
        </p:nvSpPr>
        <p:spPr>
          <a:xfrm>
            <a:off x="5345679" y="15597"/>
            <a:ext cx="965200" cy="507604"/>
          </a:xfrm>
          <a:prstGeom prst="flowChartOffpageConnector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  <a:endParaRPr lang="th-TH" dirty="0"/>
          </a:p>
        </p:txBody>
      </p:sp>
      <p:sp>
        <p:nvSpPr>
          <p:cNvPr id="17" name="Flowchart: Data 16">
            <a:extLst>
              <a:ext uri="{FF2B5EF4-FFF2-40B4-BE49-F238E27FC236}">
                <a16:creationId xmlns:a16="http://schemas.microsoft.com/office/drawing/2014/main" id="{37C40D45-580E-E3FC-1757-F62A004A08DB}"/>
              </a:ext>
            </a:extLst>
          </p:cNvPr>
          <p:cNvSpPr/>
          <p:nvPr/>
        </p:nvSpPr>
        <p:spPr>
          <a:xfrm>
            <a:off x="3532512" y="2163048"/>
            <a:ext cx="4578595" cy="1108252"/>
          </a:xfrm>
          <a:prstGeom prst="flowChartInputOutpu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for(int </a:t>
            </a:r>
            <a:r>
              <a:rPr lang="en-US" dirty="0" err="1"/>
              <a:t>i</a:t>
            </a:r>
            <a:r>
              <a:rPr lang="en-US" dirty="0"/>
              <a:t>=4 ;</a:t>
            </a:r>
            <a:r>
              <a:rPr lang="en-US" dirty="0" err="1"/>
              <a:t>i</a:t>
            </a:r>
            <a:r>
              <a:rPr lang="en-US" dirty="0"/>
              <a:t>&lt;8;i++)</a:t>
            </a:r>
          </a:p>
          <a:p>
            <a:pPr algn="ctr"/>
            <a:r>
              <a:rPr lang="en-US" dirty="0"/>
              <a:t>Int count = random1-4</a:t>
            </a:r>
            <a:endParaRPr lang="th-TH" dirty="0"/>
          </a:p>
        </p:txBody>
      </p:sp>
      <p:sp>
        <p:nvSpPr>
          <p:cNvPr id="24" name="Flowchart: Decision 23">
            <a:extLst>
              <a:ext uri="{FF2B5EF4-FFF2-40B4-BE49-F238E27FC236}">
                <a16:creationId xmlns:a16="http://schemas.microsoft.com/office/drawing/2014/main" id="{D6B4E756-AC0A-709F-4FEC-057DC8D53418}"/>
              </a:ext>
            </a:extLst>
          </p:cNvPr>
          <p:cNvSpPr/>
          <p:nvPr/>
        </p:nvSpPr>
        <p:spPr>
          <a:xfrm>
            <a:off x="5084038" y="3686443"/>
            <a:ext cx="1501407" cy="849533"/>
          </a:xfrm>
          <a:prstGeom prst="flowChartDecision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 dirty="0"/>
              <a:t>Count=1</a:t>
            </a:r>
            <a:endParaRPr lang="th-TH" sz="1800" dirty="0"/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2732D861-F57A-8630-C36A-B0452E8AF2D1}"/>
              </a:ext>
            </a:extLst>
          </p:cNvPr>
          <p:cNvCxnSpPr>
            <a:cxnSpLocks/>
          </p:cNvCxnSpPr>
          <p:nvPr/>
        </p:nvCxnSpPr>
        <p:spPr>
          <a:xfrm>
            <a:off x="5868341" y="4665164"/>
            <a:ext cx="0" cy="491179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4826DAD2-D02C-4B4B-9482-5A623E31D245}"/>
              </a:ext>
            </a:extLst>
          </p:cNvPr>
          <p:cNvSpPr txBox="1"/>
          <p:nvPr/>
        </p:nvSpPr>
        <p:spPr>
          <a:xfrm>
            <a:off x="6087279" y="4682972"/>
            <a:ext cx="703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true</a:t>
            </a:r>
            <a:endParaRPr lang="th-TH" sz="1800" dirty="0">
              <a:solidFill>
                <a:schemeClr val="bg1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0C9653B-6782-B701-BE36-D2D535CE7CAE}"/>
              </a:ext>
            </a:extLst>
          </p:cNvPr>
          <p:cNvSpPr txBox="1"/>
          <p:nvPr/>
        </p:nvSpPr>
        <p:spPr>
          <a:xfrm>
            <a:off x="4341228" y="3741877"/>
            <a:ext cx="734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false</a:t>
            </a:r>
            <a:endParaRPr lang="th-TH" sz="1800" dirty="0">
              <a:solidFill>
                <a:schemeClr val="bg1"/>
              </a:solidFill>
            </a:endParaRP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BD88815-BBC0-6D40-353D-96AA896B8441}"/>
              </a:ext>
            </a:extLst>
          </p:cNvPr>
          <p:cNvCxnSpPr>
            <a:cxnSpLocks/>
          </p:cNvCxnSpPr>
          <p:nvPr/>
        </p:nvCxnSpPr>
        <p:spPr>
          <a:xfrm>
            <a:off x="5821810" y="3271300"/>
            <a:ext cx="12932" cy="453035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5433B8B5-7EA7-9871-55A9-1E62E6B6787E}"/>
              </a:ext>
            </a:extLst>
          </p:cNvPr>
          <p:cNvSpPr/>
          <p:nvPr/>
        </p:nvSpPr>
        <p:spPr>
          <a:xfrm>
            <a:off x="4849365" y="5127844"/>
            <a:ext cx="2406994" cy="3047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  <a:r>
              <a:rPr lang="en-US" sz="1800" dirty="0"/>
              <a:t>Random 0-9</a:t>
            </a:r>
            <a:endParaRPr lang="th-TH" sz="1800" dirty="0"/>
          </a:p>
        </p:txBody>
      </p:sp>
      <p:sp>
        <p:nvSpPr>
          <p:cNvPr id="50" name="Flowchart: Decision 49">
            <a:extLst>
              <a:ext uri="{FF2B5EF4-FFF2-40B4-BE49-F238E27FC236}">
                <a16:creationId xmlns:a16="http://schemas.microsoft.com/office/drawing/2014/main" id="{BE27C9AD-FB80-73E0-9295-00EED8D71BE6}"/>
              </a:ext>
            </a:extLst>
          </p:cNvPr>
          <p:cNvSpPr/>
          <p:nvPr/>
        </p:nvSpPr>
        <p:spPr>
          <a:xfrm>
            <a:off x="3197047" y="3655222"/>
            <a:ext cx="1316536" cy="992177"/>
          </a:xfrm>
          <a:prstGeom prst="flowChartDecision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 dirty="0"/>
              <a:t>Count=2</a:t>
            </a:r>
            <a:endParaRPr lang="th-TH" sz="1800" dirty="0"/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2CA69A78-EAC1-AADC-76E9-AAF1CC1D2866}"/>
              </a:ext>
            </a:extLst>
          </p:cNvPr>
          <p:cNvCxnSpPr>
            <a:cxnSpLocks/>
          </p:cNvCxnSpPr>
          <p:nvPr/>
        </p:nvCxnSpPr>
        <p:spPr>
          <a:xfrm flipH="1">
            <a:off x="2796363" y="4177563"/>
            <a:ext cx="400684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Flowchart: Decision 53">
            <a:extLst>
              <a:ext uri="{FF2B5EF4-FFF2-40B4-BE49-F238E27FC236}">
                <a16:creationId xmlns:a16="http://schemas.microsoft.com/office/drawing/2014/main" id="{BCE8714C-A982-5A70-28C1-2F7F1EF8D944}"/>
              </a:ext>
            </a:extLst>
          </p:cNvPr>
          <p:cNvSpPr/>
          <p:nvPr/>
        </p:nvSpPr>
        <p:spPr>
          <a:xfrm>
            <a:off x="1661330" y="3672987"/>
            <a:ext cx="1275600" cy="992177"/>
          </a:xfrm>
          <a:prstGeom prst="flowChartDecision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 dirty="0"/>
              <a:t>Count</a:t>
            </a:r>
            <a:r>
              <a:rPr lang="en-US" dirty="0"/>
              <a:t>=3</a:t>
            </a:r>
            <a:endParaRPr lang="th-TH" dirty="0"/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D43B0906-C574-77C4-C959-34F51EDC77CC}"/>
              </a:ext>
            </a:extLst>
          </p:cNvPr>
          <p:cNvCxnSpPr>
            <a:cxnSpLocks/>
          </p:cNvCxnSpPr>
          <p:nvPr/>
        </p:nvCxnSpPr>
        <p:spPr>
          <a:xfrm flipH="1">
            <a:off x="1238538" y="4195514"/>
            <a:ext cx="645571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Flowchart: Decision 55">
            <a:extLst>
              <a:ext uri="{FF2B5EF4-FFF2-40B4-BE49-F238E27FC236}">
                <a16:creationId xmlns:a16="http://schemas.microsoft.com/office/drawing/2014/main" id="{15F0B078-E07C-1536-C5ED-DE8DE220257D}"/>
              </a:ext>
            </a:extLst>
          </p:cNvPr>
          <p:cNvSpPr/>
          <p:nvPr/>
        </p:nvSpPr>
        <p:spPr>
          <a:xfrm>
            <a:off x="-32433" y="3649041"/>
            <a:ext cx="1305149" cy="992177"/>
          </a:xfrm>
          <a:prstGeom prst="flowChartDecision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 dirty="0"/>
              <a:t>Count=4</a:t>
            </a:r>
            <a:endParaRPr lang="th-TH" sz="1800" dirty="0"/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3786CE2-CB00-7E40-F1CB-CC6415C81B61}"/>
              </a:ext>
            </a:extLst>
          </p:cNvPr>
          <p:cNvCxnSpPr>
            <a:cxnSpLocks/>
          </p:cNvCxnSpPr>
          <p:nvPr/>
        </p:nvCxnSpPr>
        <p:spPr>
          <a:xfrm>
            <a:off x="631748" y="4472880"/>
            <a:ext cx="0" cy="571793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D71A9B9B-8577-9BE7-A081-8F47E0054D68}"/>
              </a:ext>
            </a:extLst>
          </p:cNvPr>
          <p:cNvCxnSpPr>
            <a:cxnSpLocks/>
          </p:cNvCxnSpPr>
          <p:nvPr/>
        </p:nvCxnSpPr>
        <p:spPr>
          <a:xfrm>
            <a:off x="2306057" y="4480511"/>
            <a:ext cx="0" cy="571793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10A5857A-AE48-FA93-CF86-9B0D981D476C}"/>
              </a:ext>
            </a:extLst>
          </p:cNvPr>
          <p:cNvCxnSpPr>
            <a:cxnSpLocks/>
          </p:cNvCxnSpPr>
          <p:nvPr/>
        </p:nvCxnSpPr>
        <p:spPr>
          <a:xfrm>
            <a:off x="3855315" y="4556051"/>
            <a:ext cx="0" cy="571793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059F0A52-D002-7230-4A64-BCBB4D86885B}"/>
              </a:ext>
            </a:extLst>
          </p:cNvPr>
          <p:cNvSpPr txBox="1"/>
          <p:nvPr/>
        </p:nvSpPr>
        <p:spPr>
          <a:xfrm>
            <a:off x="2746020" y="3738558"/>
            <a:ext cx="734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false</a:t>
            </a:r>
            <a:endParaRPr lang="th-TH" sz="1800" dirty="0">
              <a:solidFill>
                <a:schemeClr val="bg1"/>
              </a:solidFill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228160E-E889-0EB3-F0E5-5F437CE01603}"/>
              </a:ext>
            </a:extLst>
          </p:cNvPr>
          <p:cNvSpPr txBox="1"/>
          <p:nvPr/>
        </p:nvSpPr>
        <p:spPr>
          <a:xfrm>
            <a:off x="1064091" y="3712607"/>
            <a:ext cx="734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false</a:t>
            </a:r>
            <a:endParaRPr lang="th-TH" sz="1800" dirty="0">
              <a:solidFill>
                <a:schemeClr val="bg1"/>
              </a:solidFill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15BCD59B-AD1F-4CB1-9503-DC6C6D9B1773}"/>
              </a:ext>
            </a:extLst>
          </p:cNvPr>
          <p:cNvSpPr txBox="1"/>
          <p:nvPr/>
        </p:nvSpPr>
        <p:spPr>
          <a:xfrm>
            <a:off x="3947838" y="4562399"/>
            <a:ext cx="703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true</a:t>
            </a:r>
            <a:endParaRPr lang="th-TH" sz="1800" dirty="0">
              <a:solidFill>
                <a:schemeClr val="bg1"/>
              </a:solidFill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98EEB67A-366C-D6D7-6150-E12C0A5C5C66}"/>
              </a:ext>
            </a:extLst>
          </p:cNvPr>
          <p:cNvSpPr txBox="1"/>
          <p:nvPr/>
        </p:nvSpPr>
        <p:spPr>
          <a:xfrm>
            <a:off x="2319493" y="4563228"/>
            <a:ext cx="703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true</a:t>
            </a:r>
            <a:endParaRPr lang="th-TH" sz="1800" dirty="0">
              <a:solidFill>
                <a:schemeClr val="bg1"/>
              </a:solidFill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D9D403E7-6D2B-95C6-00EB-0445534C03E2}"/>
              </a:ext>
            </a:extLst>
          </p:cNvPr>
          <p:cNvSpPr txBox="1"/>
          <p:nvPr/>
        </p:nvSpPr>
        <p:spPr>
          <a:xfrm>
            <a:off x="771847" y="4513340"/>
            <a:ext cx="703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true</a:t>
            </a:r>
            <a:endParaRPr lang="th-TH" sz="1800" dirty="0">
              <a:solidFill>
                <a:schemeClr val="bg1"/>
              </a:solidFill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0E06F71A-7500-DA68-D74E-7658264492E9}"/>
              </a:ext>
            </a:extLst>
          </p:cNvPr>
          <p:cNvSpPr/>
          <p:nvPr/>
        </p:nvSpPr>
        <p:spPr>
          <a:xfrm>
            <a:off x="1599367" y="5083061"/>
            <a:ext cx="1445243" cy="34791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  <a:r>
              <a:rPr lang="en-US" sz="1800" dirty="0"/>
              <a:t>Random A-Z</a:t>
            </a:r>
            <a:endParaRPr lang="th-TH" sz="1800" dirty="0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0B8C363C-2B85-C721-8E52-34A587F8CD72}"/>
              </a:ext>
            </a:extLst>
          </p:cNvPr>
          <p:cNvSpPr/>
          <p:nvPr/>
        </p:nvSpPr>
        <p:spPr>
          <a:xfrm>
            <a:off x="3225216" y="5150298"/>
            <a:ext cx="1445243" cy="34791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  <a:r>
              <a:rPr lang="en-US" sz="1800" dirty="0"/>
              <a:t>Random a-z</a:t>
            </a:r>
            <a:endParaRPr lang="th-TH" sz="1800" dirty="0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BDA65FD6-994E-55CF-8739-0BC7EAF1D0FC}"/>
              </a:ext>
            </a:extLst>
          </p:cNvPr>
          <p:cNvSpPr/>
          <p:nvPr/>
        </p:nvSpPr>
        <p:spPr>
          <a:xfrm>
            <a:off x="0" y="5011499"/>
            <a:ext cx="1515488" cy="64613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  <a:r>
              <a:rPr lang="en-US" sz="1600" dirty="0"/>
              <a:t>Random special char</a:t>
            </a:r>
            <a:endParaRPr lang="th-TH" sz="1600" dirty="0"/>
          </a:p>
        </p:txBody>
      </p:sp>
      <p:sp>
        <p:nvSpPr>
          <p:cNvPr id="71" name="Flowchart: Connector 70">
            <a:extLst>
              <a:ext uri="{FF2B5EF4-FFF2-40B4-BE49-F238E27FC236}">
                <a16:creationId xmlns:a16="http://schemas.microsoft.com/office/drawing/2014/main" id="{C9000CA4-5BA5-8F67-CECE-6A58DED5A777}"/>
              </a:ext>
            </a:extLst>
          </p:cNvPr>
          <p:cNvSpPr/>
          <p:nvPr/>
        </p:nvSpPr>
        <p:spPr>
          <a:xfrm>
            <a:off x="5648950" y="5794329"/>
            <a:ext cx="725637" cy="602785"/>
          </a:xfrm>
          <a:prstGeom prst="flowChartConnector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7C79C66F-06DB-8167-0EDD-5DF1AC6D5CDA}"/>
              </a:ext>
            </a:extLst>
          </p:cNvPr>
          <p:cNvCxnSpPr>
            <a:cxnSpLocks/>
            <a:stCxn id="71" idx="6"/>
          </p:cNvCxnSpPr>
          <p:nvPr/>
        </p:nvCxnSpPr>
        <p:spPr>
          <a:xfrm flipV="1">
            <a:off x="6374587" y="6061858"/>
            <a:ext cx="3378781" cy="33864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566876C3-97E5-E7DB-4464-5AF71390A1B0}"/>
              </a:ext>
            </a:extLst>
          </p:cNvPr>
          <p:cNvCxnSpPr/>
          <p:nvPr/>
        </p:nvCxnSpPr>
        <p:spPr>
          <a:xfrm flipV="1">
            <a:off x="9753368" y="1969239"/>
            <a:ext cx="0" cy="4064931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DC8B29EA-DA1B-74A4-0030-D1D75387E634}"/>
              </a:ext>
            </a:extLst>
          </p:cNvPr>
          <p:cNvCxnSpPr/>
          <p:nvPr/>
        </p:nvCxnSpPr>
        <p:spPr>
          <a:xfrm flipH="1">
            <a:off x="5864532" y="1969239"/>
            <a:ext cx="3888836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AEB2023A-FA0C-5164-51B3-8383B418C0F2}"/>
              </a:ext>
            </a:extLst>
          </p:cNvPr>
          <p:cNvCxnSpPr>
            <a:cxnSpLocks/>
            <a:stCxn id="70" idx="2"/>
          </p:cNvCxnSpPr>
          <p:nvPr/>
        </p:nvCxnSpPr>
        <p:spPr>
          <a:xfrm>
            <a:off x="757744" y="5657634"/>
            <a:ext cx="0" cy="676177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178E9DF5-D5F1-2E64-C80C-7D792F2E7B54}"/>
              </a:ext>
            </a:extLst>
          </p:cNvPr>
          <p:cNvCxnSpPr>
            <a:cxnSpLocks/>
          </p:cNvCxnSpPr>
          <p:nvPr/>
        </p:nvCxnSpPr>
        <p:spPr>
          <a:xfrm>
            <a:off x="2299130" y="5415345"/>
            <a:ext cx="0" cy="787411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9D5F7308-2C17-A7FA-F04E-09ED061FDA7C}"/>
              </a:ext>
            </a:extLst>
          </p:cNvPr>
          <p:cNvCxnSpPr>
            <a:cxnSpLocks/>
          </p:cNvCxnSpPr>
          <p:nvPr/>
        </p:nvCxnSpPr>
        <p:spPr>
          <a:xfrm>
            <a:off x="3947837" y="5480037"/>
            <a:ext cx="0" cy="504266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667BAF3A-EA8B-B072-1E66-3FA6E5928288}"/>
              </a:ext>
            </a:extLst>
          </p:cNvPr>
          <p:cNvCxnSpPr>
            <a:cxnSpLocks/>
          </p:cNvCxnSpPr>
          <p:nvPr/>
        </p:nvCxnSpPr>
        <p:spPr>
          <a:xfrm flipV="1">
            <a:off x="3919729" y="5984303"/>
            <a:ext cx="1760187" cy="24933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EA7F5A8D-E742-9951-73FF-FB346C6DF927}"/>
              </a:ext>
            </a:extLst>
          </p:cNvPr>
          <p:cNvCxnSpPr>
            <a:cxnSpLocks/>
          </p:cNvCxnSpPr>
          <p:nvPr/>
        </p:nvCxnSpPr>
        <p:spPr>
          <a:xfrm flipV="1">
            <a:off x="2306057" y="6184991"/>
            <a:ext cx="3373859" cy="22126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35290CC9-8A95-B9CB-700F-588C418C2064}"/>
              </a:ext>
            </a:extLst>
          </p:cNvPr>
          <p:cNvCxnSpPr>
            <a:cxnSpLocks/>
            <a:endCxn id="71" idx="3"/>
          </p:cNvCxnSpPr>
          <p:nvPr/>
        </p:nvCxnSpPr>
        <p:spPr>
          <a:xfrm flipV="1">
            <a:off x="763352" y="6308838"/>
            <a:ext cx="4991865" cy="49947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614769D6-CC38-58EE-EF5C-FDD5620A4AFD}"/>
              </a:ext>
            </a:extLst>
          </p:cNvPr>
          <p:cNvCxnSpPr>
            <a:cxnSpLocks/>
          </p:cNvCxnSpPr>
          <p:nvPr/>
        </p:nvCxnSpPr>
        <p:spPr>
          <a:xfrm>
            <a:off x="5903573" y="5438977"/>
            <a:ext cx="0" cy="491179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Flowchart: Off-page Connector 123">
            <a:extLst>
              <a:ext uri="{FF2B5EF4-FFF2-40B4-BE49-F238E27FC236}">
                <a16:creationId xmlns:a16="http://schemas.microsoft.com/office/drawing/2014/main" id="{C960E436-D9ED-A693-3283-47F4A110D8DA}"/>
              </a:ext>
            </a:extLst>
          </p:cNvPr>
          <p:cNvSpPr/>
          <p:nvPr/>
        </p:nvSpPr>
        <p:spPr>
          <a:xfrm>
            <a:off x="5772796" y="6605106"/>
            <a:ext cx="477944" cy="237297"/>
          </a:xfrm>
          <a:prstGeom prst="flowChartOffpageConnector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 dirty="0"/>
              <a:t>2</a:t>
            </a:r>
            <a:endParaRPr lang="th-TH" sz="1800" dirty="0"/>
          </a:p>
        </p:txBody>
      </p: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06E8C3C8-41B4-104E-9865-4DEDDC6A5C87}"/>
              </a:ext>
            </a:extLst>
          </p:cNvPr>
          <p:cNvCxnSpPr>
            <a:cxnSpLocks/>
          </p:cNvCxnSpPr>
          <p:nvPr/>
        </p:nvCxnSpPr>
        <p:spPr>
          <a:xfrm>
            <a:off x="6011768" y="6162355"/>
            <a:ext cx="0" cy="491179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92935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E1A2E0D0-8510-4324-BAE1-6EC632973340}"/>
              </a:ext>
            </a:extLst>
          </p:cNvPr>
          <p:cNvGrpSpPr/>
          <p:nvPr/>
        </p:nvGrpSpPr>
        <p:grpSpPr>
          <a:xfrm rot="17433818">
            <a:off x="884543" y="2139950"/>
            <a:ext cx="9456636" cy="2821939"/>
            <a:chOff x="3387879" y="-523257"/>
            <a:chExt cx="9456636" cy="2821939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62DF93F8-E506-4ABF-903A-14FDE1F7CBE1}"/>
                </a:ext>
              </a:extLst>
            </p:cNvPr>
            <p:cNvSpPr/>
            <p:nvPr/>
          </p:nvSpPr>
          <p:spPr>
            <a:xfrm>
              <a:off x="3387879" y="-523257"/>
              <a:ext cx="9086201" cy="2821939"/>
            </a:xfrm>
            <a:custGeom>
              <a:avLst/>
              <a:gdLst>
                <a:gd name="connsiteX0" fmla="*/ 0 w 9086201"/>
                <a:gd name="connsiteY0" fmla="*/ 2821940 h 2821939"/>
                <a:gd name="connsiteX1" fmla="*/ 1635859 w 9086201"/>
                <a:gd name="connsiteY1" fmla="*/ 2209202 h 2821939"/>
                <a:gd name="connsiteX2" fmla="*/ 2435667 w 9086201"/>
                <a:gd name="connsiteY2" fmla="*/ 2475768 h 2821939"/>
                <a:gd name="connsiteX3" fmla="*/ 9086202 w 9086201"/>
                <a:gd name="connsiteY3" fmla="*/ 0 h 2821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86201" h="2821939">
                  <a:moveTo>
                    <a:pt x="0" y="2821940"/>
                  </a:moveTo>
                  <a:lnTo>
                    <a:pt x="1635859" y="2209202"/>
                  </a:lnTo>
                  <a:lnTo>
                    <a:pt x="2435667" y="2475768"/>
                  </a:lnTo>
                  <a:lnTo>
                    <a:pt x="9086202" y="0"/>
                  </a:lnTo>
                </a:path>
              </a:pathLst>
            </a:custGeom>
            <a:noFill/>
            <a:ln w="62175" cap="flat">
              <a:solidFill>
                <a:srgbClr val="5CC6D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th-TH" dirty="0">
                <a:latin typeface="Agency FB" panose="020B0503020202020204" pitchFamily="34" charset="0"/>
              </a:endParaRPr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95765D08-20BA-44C3-A66A-C12C16FE15DE}"/>
                </a:ext>
              </a:extLst>
            </p:cNvPr>
            <p:cNvSpPr/>
            <p:nvPr/>
          </p:nvSpPr>
          <p:spPr>
            <a:xfrm>
              <a:off x="7775474" y="238656"/>
              <a:ext cx="5069041" cy="1306198"/>
            </a:xfrm>
            <a:custGeom>
              <a:avLst/>
              <a:gdLst>
                <a:gd name="connsiteX0" fmla="*/ 0 w 5069041"/>
                <a:gd name="connsiteY0" fmla="*/ 1206794 h 1306198"/>
                <a:gd name="connsiteX1" fmla="*/ 2201227 w 5069041"/>
                <a:gd name="connsiteY1" fmla="*/ 382281 h 1306198"/>
                <a:gd name="connsiteX2" fmla="*/ 2999728 w 5069041"/>
                <a:gd name="connsiteY2" fmla="*/ 648289 h 1306198"/>
                <a:gd name="connsiteX3" fmla="*/ 4730278 w 5069041"/>
                <a:gd name="connsiteY3" fmla="*/ 0 h 1306198"/>
                <a:gd name="connsiteX4" fmla="*/ 5069041 w 5069041"/>
                <a:gd name="connsiteY4" fmla="*/ 112928 h 1306198"/>
                <a:gd name="connsiteX5" fmla="*/ 2272898 w 5069041"/>
                <a:gd name="connsiteY5" fmla="*/ 1160229 h 1306198"/>
                <a:gd name="connsiteX6" fmla="*/ 1438805 w 5069041"/>
                <a:gd name="connsiteY6" fmla="*/ 882371 h 1306198"/>
                <a:gd name="connsiteX7" fmla="*/ 307091 w 5069041"/>
                <a:gd name="connsiteY7" fmla="*/ 1306198 h 1306198"/>
                <a:gd name="connsiteX8" fmla="*/ 0 w 5069041"/>
                <a:gd name="connsiteY8" fmla="*/ 1206794 h 1306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069041" h="1306198">
                  <a:moveTo>
                    <a:pt x="0" y="1206794"/>
                  </a:moveTo>
                  <a:lnTo>
                    <a:pt x="2201227" y="382281"/>
                  </a:lnTo>
                  <a:lnTo>
                    <a:pt x="2999728" y="648289"/>
                  </a:lnTo>
                  <a:lnTo>
                    <a:pt x="4730278" y="0"/>
                  </a:lnTo>
                  <a:lnTo>
                    <a:pt x="5069041" y="112928"/>
                  </a:lnTo>
                  <a:lnTo>
                    <a:pt x="2272898" y="1160229"/>
                  </a:lnTo>
                  <a:lnTo>
                    <a:pt x="1438805" y="882371"/>
                  </a:lnTo>
                  <a:lnTo>
                    <a:pt x="307091" y="1306198"/>
                  </a:lnTo>
                  <a:cubicBezTo>
                    <a:pt x="307254" y="1306338"/>
                    <a:pt x="69876" y="1180584"/>
                    <a:pt x="0" y="1206794"/>
                  </a:cubicBezTo>
                  <a:close/>
                </a:path>
              </a:pathLst>
            </a:custGeom>
            <a:solidFill>
              <a:srgbClr val="5CC6D6">
                <a:alpha val="20000"/>
              </a:srgbClr>
            </a:solidFill>
            <a:ln w="163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 dirty="0">
                <a:latin typeface="Agency FB" panose="020B0503020202020204" pitchFamily="34" charset="0"/>
              </a:endParaRPr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5C24AF6F-892E-4939-9409-30A70B7002C1}"/>
                </a:ext>
              </a:extLst>
            </p:cNvPr>
            <p:cNvSpPr/>
            <p:nvPr/>
          </p:nvSpPr>
          <p:spPr>
            <a:xfrm>
              <a:off x="8669483" y="1025247"/>
              <a:ext cx="333865" cy="455057"/>
            </a:xfrm>
            <a:custGeom>
              <a:avLst/>
              <a:gdLst>
                <a:gd name="connsiteX0" fmla="*/ 182197 w 333865"/>
                <a:gd name="connsiteY0" fmla="*/ 56743 h 455057"/>
                <a:gd name="connsiteX1" fmla="*/ 333866 w 333865"/>
                <a:gd name="connsiteY1" fmla="*/ 0 h 455057"/>
                <a:gd name="connsiteX2" fmla="*/ 151831 w 333865"/>
                <a:gd name="connsiteY2" fmla="*/ 398175 h 455057"/>
                <a:gd name="connsiteX3" fmla="*/ 0 w 333865"/>
                <a:gd name="connsiteY3" fmla="*/ 455057 h 455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3865" h="455057">
                  <a:moveTo>
                    <a:pt x="182197" y="56743"/>
                  </a:moveTo>
                  <a:lnTo>
                    <a:pt x="333866" y="0"/>
                  </a:lnTo>
                  <a:lnTo>
                    <a:pt x="151831" y="398175"/>
                  </a:lnTo>
                  <a:lnTo>
                    <a:pt x="0" y="455057"/>
                  </a:lnTo>
                  <a:close/>
                </a:path>
              </a:pathLst>
            </a:custGeom>
            <a:solidFill>
              <a:srgbClr val="5CC6D6">
                <a:alpha val="20000"/>
              </a:srgbClr>
            </a:solidFill>
            <a:ln w="163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>
                <a:latin typeface="Agency FB" panose="020B0503020202020204" pitchFamily="34" charset="0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38CC3C22-2E2F-4AE4-98CD-D11B251EE264}"/>
                </a:ext>
              </a:extLst>
            </p:cNvPr>
            <p:cNvSpPr/>
            <p:nvPr/>
          </p:nvSpPr>
          <p:spPr>
            <a:xfrm>
              <a:off x="8967268" y="913714"/>
              <a:ext cx="333702" cy="455057"/>
            </a:xfrm>
            <a:custGeom>
              <a:avLst/>
              <a:gdLst>
                <a:gd name="connsiteX0" fmla="*/ 182198 w 333702"/>
                <a:gd name="connsiteY0" fmla="*/ 56743 h 455057"/>
                <a:gd name="connsiteX1" fmla="*/ 333702 w 333702"/>
                <a:gd name="connsiteY1" fmla="*/ 0 h 455057"/>
                <a:gd name="connsiteX2" fmla="*/ 151831 w 333702"/>
                <a:gd name="connsiteY2" fmla="*/ 398175 h 455057"/>
                <a:gd name="connsiteX3" fmla="*/ 0 w 333702"/>
                <a:gd name="connsiteY3" fmla="*/ 455057 h 455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3702" h="455057">
                  <a:moveTo>
                    <a:pt x="182198" y="56743"/>
                  </a:moveTo>
                  <a:lnTo>
                    <a:pt x="333702" y="0"/>
                  </a:lnTo>
                  <a:lnTo>
                    <a:pt x="151831" y="398175"/>
                  </a:lnTo>
                  <a:lnTo>
                    <a:pt x="0" y="455057"/>
                  </a:lnTo>
                  <a:close/>
                </a:path>
              </a:pathLst>
            </a:custGeom>
            <a:solidFill>
              <a:srgbClr val="5CC6D6">
                <a:alpha val="20000"/>
              </a:srgbClr>
            </a:solidFill>
            <a:ln w="163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>
                <a:latin typeface="Agency FB" panose="020B0503020202020204" pitchFamily="34" charset="0"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C71BEC9B-D8C2-42EE-A596-B293F6E49D29}"/>
                </a:ext>
              </a:extLst>
            </p:cNvPr>
            <p:cNvSpPr/>
            <p:nvPr/>
          </p:nvSpPr>
          <p:spPr>
            <a:xfrm>
              <a:off x="9265053" y="802180"/>
              <a:ext cx="333702" cy="455057"/>
            </a:xfrm>
            <a:custGeom>
              <a:avLst/>
              <a:gdLst>
                <a:gd name="connsiteX0" fmla="*/ 182198 w 333702"/>
                <a:gd name="connsiteY0" fmla="*/ 56743 h 455057"/>
                <a:gd name="connsiteX1" fmla="*/ 333702 w 333702"/>
                <a:gd name="connsiteY1" fmla="*/ 0 h 455057"/>
                <a:gd name="connsiteX2" fmla="*/ 151832 w 333702"/>
                <a:gd name="connsiteY2" fmla="*/ 398175 h 455057"/>
                <a:gd name="connsiteX3" fmla="*/ 0 w 333702"/>
                <a:gd name="connsiteY3" fmla="*/ 455057 h 455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3702" h="455057">
                  <a:moveTo>
                    <a:pt x="182198" y="56743"/>
                  </a:moveTo>
                  <a:lnTo>
                    <a:pt x="333702" y="0"/>
                  </a:lnTo>
                  <a:lnTo>
                    <a:pt x="151832" y="398175"/>
                  </a:lnTo>
                  <a:lnTo>
                    <a:pt x="0" y="455057"/>
                  </a:lnTo>
                  <a:close/>
                </a:path>
              </a:pathLst>
            </a:custGeom>
            <a:solidFill>
              <a:srgbClr val="5CC6D6">
                <a:alpha val="20000"/>
              </a:srgbClr>
            </a:solidFill>
            <a:ln w="163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>
                <a:latin typeface="Agency FB" panose="020B0503020202020204" pitchFamily="34" charset="0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F692E549-53B9-408C-B83D-386C31AE861E}"/>
                </a:ext>
              </a:extLst>
            </p:cNvPr>
            <p:cNvSpPr/>
            <p:nvPr/>
          </p:nvSpPr>
          <p:spPr>
            <a:xfrm>
              <a:off x="9562676" y="690646"/>
              <a:ext cx="333864" cy="455057"/>
            </a:xfrm>
            <a:custGeom>
              <a:avLst/>
              <a:gdLst>
                <a:gd name="connsiteX0" fmla="*/ 182360 w 333864"/>
                <a:gd name="connsiteY0" fmla="*/ 56743 h 455057"/>
                <a:gd name="connsiteX1" fmla="*/ 333865 w 333864"/>
                <a:gd name="connsiteY1" fmla="*/ 0 h 455057"/>
                <a:gd name="connsiteX2" fmla="*/ 151994 w 333864"/>
                <a:gd name="connsiteY2" fmla="*/ 398175 h 455057"/>
                <a:gd name="connsiteX3" fmla="*/ 0 w 333864"/>
                <a:gd name="connsiteY3" fmla="*/ 455057 h 455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3864" h="455057">
                  <a:moveTo>
                    <a:pt x="182360" y="56743"/>
                  </a:moveTo>
                  <a:lnTo>
                    <a:pt x="333865" y="0"/>
                  </a:lnTo>
                  <a:lnTo>
                    <a:pt x="151994" y="398175"/>
                  </a:lnTo>
                  <a:lnTo>
                    <a:pt x="0" y="455057"/>
                  </a:lnTo>
                  <a:close/>
                </a:path>
              </a:pathLst>
            </a:custGeom>
            <a:solidFill>
              <a:srgbClr val="5CC6D6">
                <a:alpha val="20000"/>
              </a:srgbClr>
            </a:solidFill>
            <a:ln w="163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>
                <a:latin typeface="Agency FB" panose="020B0503020202020204" pitchFamily="34" charset="0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291F216-8572-40B6-91EF-F3058BC1BAB7}"/>
                </a:ext>
              </a:extLst>
            </p:cNvPr>
            <p:cNvSpPr/>
            <p:nvPr/>
          </p:nvSpPr>
          <p:spPr>
            <a:xfrm>
              <a:off x="9860461" y="579113"/>
              <a:ext cx="333865" cy="455057"/>
            </a:xfrm>
            <a:custGeom>
              <a:avLst/>
              <a:gdLst>
                <a:gd name="connsiteX0" fmla="*/ 182360 w 333865"/>
                <a:gd name="connsiteY0" fmla="*/ 56743 h 455057"/>
                <a:gd name="connsiteX1" fmla="*/ 333866 w 333865"/>
                <a:gd name="connsiteY1" fmla="*/ 0 h 455057"/>
                <a:gd name="connsiteX2" fmla="*/ 151831 w 333865"/>
                <a:gd name="connsiteY2" fmla="*/ 398175 h 455057"/>
                <a:gd name="connsiteX3" fmla="*/ 0 w 333865"/>
                <a:gd name="connsiteY3" fmla="*/ 455057 h 455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3865" h="455057">
                  <a:moveTo>
                    <a:pt x="182360" y="56743"/>
                  </a:moveTo>
                  <a:lnTo>
                    <a:pt x="333866" y="0"/>
                  </a:lnTo>
                  <a:lnTo>
                    <a:pt x="151831" y="398175"/>
                  </a:lnTo>
                  <a:lnTo>
                    <a:pt x="0" y="455057"/>
                  </a:lnTo>
                  <a:close/>
                </a:path>
              </a:pathLst>
            </a:custGeom>
            <a:solidFill>
              <a:srgbClr val="5CC6D6">
                <a:alpha val="20000"/>
              </a:srgbClr>
            </a:solidFill>
            <a:ln w="163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>
                <a:latin typeface="Agency FB" panose="020B0503020202020204" pitchFamily="34" charset="0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B450DAFB-EC5F-4464-A3FD-1BB7A1ED2A8E}"/>
                </a:ext>
              </a:extLst>
            </p:cNvPr>
            <p:cNvSpPr/>
            <p:nvPr/>
          </p:nvSpPr>
          <p:spPr>
            <a:xfrm>
              <a:off x="10158246" y="467579"/>
              <a:ext cx="333865" cy="455057"/>
            </a:xfrm>
            <a:custGeom>
              <a:avLst/>
              <a:gdLst>
                <a:gd name="connsiteX0" fmla="*/ 182197 w 333865"/>
                <a:gd name="connsiteY0" fmla="*/ 56743 h 455057"/>
                <a:gd name="connsiteX1" fmla="*/ 333866 w 333865"/>
                <a:gd name="connsiteY1" fmla="*/ 0 h 455057"/>
                <a:gd name="connsiteX2" fmla="*/ 151831 w 333865"/>
                <a:gd name="connsiteY2" fmla="*/ 398175 h 455057"/>
                <a:gd name="connsiteX3" fmla="*/ 0 w 333865"/>
                <a:gd name="connsiteY3" fmla="*/ 455057 h 455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3865" h="455057">
                  <a:moveTo>
                    <a:pt x="182197" y="56743"/>
                  </a:moveTo>
                  <a:lnTo>
                    <a:pt x="333866" y="0"/>
                  </a:lnTo>
                  <a:lnTo>
                    <a:pt x="151831" y="398175"/>
                  </a:lnTo>
                  <a:lnTo>
                    <a:pt x="0" y="455057"/>
                  </a:lnTo>
                  <a:close/>
                </a:path>
              </a:pathLst>
            </a:custGeom>
            <a:solidFill>
              <a:srgbClr val="5CC6D6">
                <a:alpha val="20000"/>
              </a:srgbClr>
            </a:solidFill>
            <a:ln w="163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>
                <a:latin typeface="Agency FB" panose="020B0503020202020204" pitchFamily="34" charset="0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AA526877-2A3D-437D-8797-1BC024B9F045}"/>
                </a:ext>
              </a:extLst>
            </p:cNvPr>
            <p:cNvSpPr/>
            <p:nvPr/>
          </p:nvSpPr>
          <p:spPr>
            <a:xfrm>
              <a:off x="10456031" y="356046"/>
              <a:ext cx="333865" cy="455057"/>
            </a:xfrm>
            <a:custGeom>
              <a:avLst/>
              <a:gdLst>
                <a:gd name="connsiteX0" fmla="*/ 182198 w 333865"/>
                <a:gd name="connsiteY0" fmla="*/ 56743 h 455057"/>
                <a:gd name="connsiteX1" fmla="*/ 333866 w 333865"/>
                <a:gd name="connsiteY1" fmla="*/ 0 h 455057"/>
                <a:gd name="connsiteX2" fmla="*/ 151831 w 333865"/>
                <a:gd name="connsiteY2" fmla="*/ 398175 h 455057"/>
                <a:gd name="connsiteX3" fmla="*/ 0 w 333865"/>
                <a:gd name="connsiteY3" fmla="*/ 455057 h 455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3865" h="455057">
                  <a:moveTo>
                    <a:pt x="182198" y="56743"/>
                  </a:moveTo>
                  <a:lnTo>
                    <a:pt x="333866" y="0"/>
                  </a:lnTo>
                  <a:lnTo>
                    <a:pt x="151831" y="398175"/>
                  </a:lnTo>
                  <a:lnTo>
                    <a:pt x="0" y="455057"/>
                  </a:lnTo>
                  <a:close/>
                </a:path>
              </a:pathLst>
            </a:custGeom>
            <a:solidFill>
              <a:srgbClr val="5CC6D6">
                <a:alpha val="20000"/>
              </a:srgbClr>
            </a:solidFill>
            <a:ln w="163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>
                <a:latin typeface="Agency FB" panose="020B0503020202020204" pitchFamily="34" charset="0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E080867E-CF9A-457B-9B36-6F7C2E9CB73D}"/>
                </a:ext>
              </a:extLst>
            </p:cNvPr>
            <p:cNvSpPr/>
            <p:nvPr/>
          </p:nvSpPr>
          <p:spPr>
            <a:xfrm>
              <a:off x="10753816" y="244512"/>
              <a:ext cx="333865" cy="455057"/>
            </a:xfrm>
            <a:custGeom>
              <a:avLst/>
              <a:gdLst>
                <a:gd name="connsiteX0" fmla="*/ 182198 w 333865"/>
                <a:gd name="connsiteY0" fmla="*/ 56743 h 455057"/>
                <a:gd name="connsiteX1" fmla="*/ 333866 w 333865"/>
                <a:gd name="connsiteY1" fmla="*/ 0 h 455057"/>
                <a:gd name="connsiteX2" fmla="*/ 151832 w 333865"/>
                <a:gd name="connsiteY2" fmla="*/ 398175 h 455057"/>
                <a:gd name="connsiteX3" fmla="*/ 0 w 333865"/>
                <a:gd name="connsiteY3" fmla="*/ 455057 h 455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3865" h="455057">
                  <a:moveTo>
                    <a:pt x="182198" y="56743"/>
                  </a:moveTo>
                  <a:lnTo>
                    <a:pt x="333866" y="0"/>
                  </a:lnTo>
                  <a:lnTo>
                    <a:pt x="151832" y="398175"/>
                  </a:lnTo>
                  <a:lnTo>
                    <a:pt x="0" y="455057"/>
                  </a:lnTo>
                  <a:close/>
                </a:path>
              </a:pathLst>
            </a:custGeom>
            <a:solidFill>
              <a:srgbClr val="5CC6D6">
                <a:alpha val="20000"/>
              </a:srgbClr>
            </a:solidFill>
            <a:ln w="163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 dirty="0">
                <a:latin typeface="Agency FB" panose="020B0503020202020204" pitchFamily="34" charset="0"/>
              </a:endParaRPr>
            </a:p>
          </p:txBody>
        </p:sp>
      </p:grp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C71BE361-6E00-4380-A88A-AF9DEB4EF557}"/>
              </a:ext>
            </a:extLst>
          </p:cNvPr>
          <p:cNvSpPr/>
          <p:nvPr/>
        </p:nvSpPr>
        <p:spPr>
          <a:xfrm rot="17410828">
            <a:off x="4165637" y="5211554"/>
            <a:ext cx="4053078" cy="1700608"/>
          </a:xfrm>
          <a:custGeom>
            <a:avLst/>
            <a:gdLst>
              <a:gd name="connsiteX0" fmla="*/ 0 w 4053078"/>
              <a:gd name="connsiteY0" fmla="*/ 1700609 h 1700608"/>
              <a:gd name="connsiteX1" fmla="*/ 3158580 w 4053078"/>
              <a:gd name="connsiteY1" fmla="*/ 570215 h 1700608"/>
              <a:gd name="connsiteX2" fmla="*/ 3288208 w 4053078"/>
              <a:gd name="connsiteY2" fmla="*/ 286502 h 1700608"/>
              <a:gd name="connsiteX3" fmla="*/ 4053078 w 4053078"/>
              <a:gd name="connsiteY3" fmla="*/ 0 h 170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3078" h="1700608">
                <a:moveTo>
                  <a:pt x="0" y="1700609"/>
                </a:moveTo>
                <a:lnTo>
                  <a:pt x="3158580" y="570215"/>
                </a:lnTo>
                <a:lnTo>
                  <a:pt x="3288208" y="286502"/>
                </a:lnTo>
                <a:lnTo>
                  <a:pt x="4053078" y="0"/>
                </a:lnTo>
              </a:path>
            </a:pathLst>
          </a:custGeom>
          <a:noFill/>
          <a:ln w="52348" cap="flat">
            <a:solidFill>
              <a:srgbClr val="5CC6D6"/>
            </a:solidFill>
            <a:prstDash val="solid"/>
            <a:miter/>
          </a:ln>
        </p:spPr>
        <p:txBody>
          <a:bodyPr rtlCol="0" anchor="ctr"/>
          <a:lstStyle/>
          <a:p>
            <a:endParaRPr lang="th-TH">
              <a:latin typeface="Agency FB" panose="020B0503020202020204" pitchFamily="34" charset="0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C8C79983-2072-4EF5-BF98-A01C1EA598A7}"/>
              </a:ext>
            </a:extLst>
          </p:cNvPr>
          <p:cNvSpPr/>
          <p:nvPr/>
        </p:nvSpPr>
        <p:spPr>
          <a:xfrm rot="6658355">
            <a:off x="5151278" y="3421946"/>
            <a:ext cx="2960609" cy="1722725"/>
          </a:xfrm>
          <a:custGeom>
            <a:avLst/>
            <a:gdLst>
              <a:gd name="connsiteX0" fmla="*/ 5280952 w 5280951"/>
              <a:gd name="connsiteY0" fmla="*/ 0 h 3072890"/>
              <a:gd name="connsiteX1" fmla="*/ 603570 w 5280951"/>
              <a:gd name="connsiteY1" fmla="*/ 1752054 h 3072890"/>
              <a:gd name="connsiteX2" fmla="*/ 0 w 5280951"/>
              <a:gd name="connsiteY2" fmla="*/ 3072891 h 3072890"/>
              <a:gd name="connsiteX3" fmla="*/ 2241552 w 5280951"/>
              <a:gd name="connsiteY3" fmla="*/ 2233321 h 3072890"/>
              <a:gd name="connsiteX4" fmla="*/ 3993815 w 5280951"/>
              <a:gd name="connsiteY4" fmla="*/ 2817200 h 3072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80951" h="3072890">
                <a:moveTo>
                  <a:pt x="5280952" y="0"/>
                </a:moveTo>
                <a:lnTo>
                  <a:pt x="603570" y="1752054"/>
                </a:lnTo>
                <a:lnTo>
                  <a:pt x="0" y="3072891"/>
                </a:lnTo>
                <a:lnTo>
                  <a:pt x="2241552" y="2233321"/>
                </a:lnTo>
                <a:lnTo>
                  <a:pt x="3993815" y="2817200"/>
                </a:lnTo>
                <a:close/>
              </a:path>
            </a:pathLst>
          </a:custGeom>
          <a:solidFill>
            <a:srgbClr val="5CC6D6">
              <a:alpha val="20000"/>
            </a:srgbClr>
          </a:solidFill>
          <a:ln w="16322" cap="flat">
            <a:noFill/>
            <a:prstDash val="solid"/>
            <a:miter/>
          </a:ln>
        </p:spPr>
        <p:txBody>
          <a:bodyPr rtlCol="0" anchor="ctr"/>
          <a:lstStyle/>
          <a:p>
            <a:endParaRPr lang="th-TH" dirty="0">
              <a:latin typeface="Agency FB" panose="020B0503020202020204" pitchFamily="34" charset="0"/>
            </a:endParaRPr>
          </a:p>
        </p:txBody>
      </p:sp>
      <p:pic>
        <p:nvPicPr>
          <p:cNvPr id="30" name="Graphic 29">
            <a:extLst>
              <a:ext uri="{FF2B5EF4-FFF2-40B4-BE49-F238E27FC236}">
                <a16:creationId xmlns:a16="http://schemas.microsoft.com/office/drawing/2014/main" id="{3A28C5E1-34D9-4977-BC36-B5F112C9EA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6063445">
            <a:off x="10590064" y="4633628"/>
            <a:ext cx="3073863" cy="3073863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3E327CB-182E-E980-EB4F-0C77EE392903}"/>
              </a:ext>
            </a:extLst>
          </p:cNvPr>
          <p:cNvCxnSpPr>
            <a:cxnSpLocks/>
          </p:cNvCxnSpPr>
          <p:nvPr/>
        </p:nvCxnSpPr>
        <p:spPr>
          <a:xfrm>
            <a:off x="5821810" y="400825"/>
            <a:ext cx="12937" cy="517791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4055B70C-4B26-96F4-7043-F704FE89C4E7}"/>
              </a:ext>
            </a:extLst>
          </p:cNvPr>
          <p:cNvSpPr/>
          <p:nvPr/>
        </p:nvSpPr>
        <p:spPr>
          <a:xfrm>
            <a:off x="4459855" y="967942"/>
            <a:ext cx="2668262" cy="110825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Random password</a:t>
            </a:r>
            <a:endParaRPr lang="th-TH" dirty="0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3B0EF0A-C537-C652-B4E6-C8DD628C1F56}"/>
              </a:ext>
            </a:extLst>
          </p:cNvPr>
          <p:cNvCxnSpPr>
            <a:cxnSpLocks/>
          </p:cNvCxnSpPr>
          <p:nvPr/>
        </p:nvCxnSpPr>
        <p:spPr>
          <a:xfrm>
            <a:off x="5805915" y="1932824"/>
            <a:ext cx="0" cy="835779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4A94B0F3-2276-88E5-C0E1-AE6C82322426}"/>
              </a:ext>
            </a:extLst>
          </p:cNvPr>
          <p:cNvCxnSpPr>
            <a:cxnSpLocks/>
          </p:cNvCxnSpPr>
          <p:nvPr/>
        </p:nvCxnSpPr>
        <p:spPr>
          <a:xfrm>
            <a:off x="5821810" y="3448500"/>
            <a:ext cx="0" cy="835779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Flowchart: Off-page Connector 40">
            <a:extLst>
              <a:ext uri="{FF2B5EF4-FFF2-40B4-BE49-F238E27FC236}">
                <a16:creationId xmlns:a16="http://schemas.microsoft.com/office/drawing/2014/main" id="{BEA50B20-136E-615E-F436-20C02EBA4719}"/>
              </a:ext>
            </a:extLst>
          </p:cNvPr>
          <p:cNvSpPr/>
          <p:nvPr/>
        </p:nvSpPr>
        <p:spPr>
          <a:xfrm>
            <a:off x="5339210" y="-14083"/>
            <a:ext cx="965200" cy="507604"/>
          </a:xfrm>
          <a:prstGeom prst="flowChartOffpageConnector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  <a:endParaRPr lang="th-TH" dirty="0"/>
          </a:p>
        </p:txBody>
      </p:sp>
      <p:sp>
        <p:nvSpPr>
          <p:cNvPr id="2" name="Flowchart: Data 1">
            <a:extLst>
              <a:ext uri="{FF2B5EF4-FFF2-40B4-BE49-F238E27FC236}">
                <a16:creationId xmlns:a16="http://schemas.microsoft.com/office/drawing/2014/main" id="{813394E6-6C85-90F8-3513-870D2AA079C3}"/>
              </a:ext>
            </a:extLst>
          </p:cNvPr>
          <p:cNvSpPr/>
          <p:nvPr/>
        </p:nvSpPr>
        <p:spPr>
          <a:xfrm>
            <a:off x="4292256" y="2707024"/>
            <a:ext cx="3003459" cy="864765"/>
          </a:xfrm>
          <a:prstGeom prst="flowChartInputOutpu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Print password</a:t>
            </a:r>
            <a:endParaRPr lang="th-TH" dirty="0"/>
          </a:p>
        </p:txBody>
      </p:sp>
      <p:sp>
        <p:nvSpPr>
          <p:cNvPr id="17" name="Flowchart: Terminator 16">
            <a:extLst>
              <a:ext uri="{FF2B5EF4-FFF2-40B4-BE49-F238E27FC236}">
                <a16:creationId xmlns:a16="http://schemas.microsoft.com/office/drawing/2014/main" id="{519A4900-197F-3BE4-5D56-47C399E154A6}"/>
              </a:ext>
            </a:extLst>
          </p:cNvPr>
          <p:cNvSpPr/>
          <p:nvPr/>
        </p:nvSpPr>
        <p:spPr>
          <a:xfrm>
            <a:off x="4459853" y="4312884"/>
            <a:ext cx="2668263" cy="896233"/>
          </a:xfrm>
          <a:prstGeom prst="flowChartTerminator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end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7878916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PowerPointHub-Scifi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B5A9A"/>
      </a:accent1>
      <a:accent2>
        <a:srgbClr val="5CC6D6"/>
      </a:accent2>
      <a:accent3>
        <a:srgbClr val="2B5A9A"/>
      </a:accent3>
      <a:accent4>
        <a:srgbClr val="5CC6D6"/>
      </a:accent4>
      <a:accent5>
        <a:srgbClr val="2B5A9A"/>
      </a:accent5>
      <a:accent6>
        <a:srgbClr val="5CC6D6"/>
      </a:accent6>
      <a:hlink>
        <a:srgbClr val="0563C1"/>
      </a:hlink>
      <a:folHlink>
        <a:srgbClr val="954F72"/>
      </a:folHlink>
    </a:clrScheme>
    <a:fontScheme name="Sci-fi">
      <a:majorFont>
        <a:latin typeface="Agency FB"/>
        <a:ea typeface=""/>
        <a:cs typeface="Agency FB"/>
      </a:majorFont>
      <a:minorFont>
        <a:latin typeface="Agency FB"/>
        <a:ea typeface=""/>
        <a:cs typeface="Agency FB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676</TotalTime>
  <Words>360</Words>
  <Application>Microsoft Office PowerPoint</Application>
  <PresentationFormat>Widescreen</PresentationFormat>
  <Paragraphs>72</Paragraphs>
  <Slides>13</Slides>
  <Notes>1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Agency FB</vt:lpstr>
      <vt:lpstr>Calibri</vt:lpstr>
      <vt:lpstr>Albany AMT</vt:lpstr>
      <vt:lpstr>Angsana New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อัญฌิรา ผลนิมิตรสกุล</dc:creator>
  <cp:lastModifiedBy>Kitti SIRICHAN</cp:lastModifiedBy>
  <cp:revision>24</cp:revision>
  <dcterms:created xsi:type="dcterms:W3CDTF">2020-08-09T06:52:49Z</dcterms:created>
  <dcterms:modified xsi:type="dcterms:W3CDTF">2023-04-04T15:30:00Z</dcterms:modified>
</cp:coreProperties>
</file>